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5"/>
  </p:notesMasterIdLst>
  <p:sldIdLst>
    <p:sldId id="256" r:id="rId2"/>
    <p:sldId id="257" r:id="rId3"/>
    <p:sldId id="258" r:id="rId4"/>
    <p:sldId id="259" r:id="rId5"/>
    <p:sldId id="262" r:id="rId6"/>
    <p:sldId id="263" r:id="rId7"/>
    <p:sldId id="307" r:id="rId8"/>
    <p:sldId id="308" r:id="rId9"/>
    <p:sldId id="309" r:id="rId10"/>
    <p:sldId id="310" r:id="rId11"/>
    <p:sldId id="311" r:id="rId12"/>
    <p:sldId id="321" r:id="rId13"/>
    <p:sldId id="322" r:id="rId14"/>
    <p:sldId id="320" r:id="rId15"/>
    <p:sldId id="272" r:id="rId16"/>
    <p:sldId id="313" r:id="rId17"/>
    <p:sldId id="314" r:id="rId18"/>
    <p:sldId id="315" r:id="rId19"/>
    <p:sldId id="327" r:id="rId20"/>
    <p:sldId id="324" r:id="rId21"/>
    <p:sldId id="323" r:id="rId22"/>
    <p:sldId id="325" r:id="rId23"/>
    <p:sldId id="329"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Lato" panose="020B0604020202020204" charset="0"/>
      <p:bold r:id="rId30"/>
      <p:boldItalic r:id="rId31"/>
    </p:embeddedFont>
    <p:embeddedFont>
      <p:font typeface="Nirmala UI" panose="020B0502040204020203" pitchFamily="34" charset="0"/>
      <p:regular r:id="rId32"/>
      <p:bold r:id="rId33"/>
    </p:embeddedFont>
    <p:embeddedFont>
      <p:font typeface="Palatino Linotype" panose="02040502050505030304" pitchFamily="18" charset="0"/>
      <p:regular r:id="rId34"/>
      <p:bold r:id="rId35"/>
      <p:italic r:id="rId36"/>
      <p:boldItalic r:id="rId37"/>
    </p:embeddedFont>
    <p:embeddedFont>
      <p:font typeface="Poppins"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12">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p:scale>
          <a:sx n="50" d="100"/>
          <a:sy n="50" d="100"/>
        </p:scale>
        <p:origin x="1088" y="344"/>
      </p:cViewPr>
      <p:guideLst>
        <p:guide orient="horz" pos="2112"/>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6848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3214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0" name="Google Shape;560;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53538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6"/>
        <p:cNvGrpSpPr/>
        <p:nvPr/>
      </p:nvGrpSpPr>
      <p:grpSpPr>
        <a:xfrm>
          <a:off x="0" y="0"/>
          <a:ext cx="0" cy="0"/>
          <a:chOff x="0" y="0"/>
          <a:chExt cx="0" cy="0"/>
        </a:xfrm>
      </p:grpSpPr>
      <p:sp>
        <p:nvSpPr>
          <p:cNvPr id="17" name="Google Shape;1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Lato"/>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2"/>
          <p:cNvSpPr>
            <a:spLocks noGrp="1"/>
          </p:cNvSpPr>
          <p:nvPr>
            <p:ph type="pic" idx="2"/>
          </p:nvPr>
        </p:nvSpPr>
        <p:spPr>
          <a:xfrm>
            <a:off x="0" y="1"/>
            <a:ext cx="12192000" cy="68580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a:spLocks noGrp="1"/>
          </p:cNvSpPr>
          <p:nvPr>
            <p:ph type="pic" idx="2"/>
          </p:nvPr>
        </p:nvSpPr>
        <p:spPr>
          <a:xfrm>
            <a:off x="0" y="0"/>
            <a:ext cx="12192000" cy="42165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on Right">
  <p:cSld name="Picture on Right">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4800"/>
              <a:buFont typeface="Lato"/>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cxnSp>
        <p:nvCxnSpPr>
          <p:cNvPr id="26" name="Google Shape;26;p5"/>
          <p:cNvCxnSpPr/>
          <p:nvPr/>
        </p:nvCxnSpPr>
        <p:spPr>
          <a:xfrm>
            <a:off x="796265" y="1923039"/>
            <a:ext cx="932700" cy="0"/>
          </a:xfrm>
          <a:prstGeom prst="straightConnector1">
            <a:avLst/>
          </a:prstGeom>
          <a:noFill/>
          <a:ln w="12700" cap="flat" cmpd="sng">
            <a:solidFill>
              <a:schemeClr val="dk1"/>
            </a:solidFill>
            <a:prstDash val="solid"/>
            <a:miter lim="800000"/>
            <a:headEnd type="none" w="sm" len="sm"/>
            <a:tailEnd type="none" w="sm" len="sm"/>
          </a:ln>
        </p:spPr>
      </p:cxnSp>
      <p:sp>
        <p:nvSpPr>
          <p:cNvPr id="27" name="Google Shape;27;p5"/>
          <p:cNvSpPr txBox="1">
            <a:spLocks noGrp="1"/>
          </p:cNvSpPr>
          <p:nvPr>
            <p:ph type="body" idx="1"/>
          </p:nvPr>
        </p:nvSpPr>
        <p:spPr>
          <a:xfrm>
            <a:off x="730950" y="2533650"/>
            <a:ext cx="5029200" cy="7143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fade">
                                      <p:cBhvr>
                                        <p:cTn id="11" dur="500"/>
                                        <p:tgtEl>
                                          <p:spTgt spid="27">
                                            <p:txEl>
                                              <p:pRg st="0" end="0"/>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fade">
                                      <p:cBhvr>
                                        <p:cTn id="15" dur="500"/>
                                        <p:tgtEl>
                                          <p:spTgt spid="27">
                                            <p:txEl>
                                              <p:pRg st="1" end="1"/>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fade">
                                      <p:cBhvr>
                                        <p:cTn id="19" dur="500"/>
                                        <p:tgtEl>
                                          <p:spTgt spid="27">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7">
                                            <p:txEl>
                                              <p:pRg st="3" end="3"/>
                                            </p:txEl>
                                          </p:spTgt>
                                        </p:tgtEl>
                                        <p:attrNameLst>
                                          <p:attrName>style.visibility</p:attrName>
                                        </p:attrNameLst>
                                      </p:cBhvr>
                                      <p:to>
                                        <p:strVal val="visible"/>
                                      </p:to>
                                    </p:set>
                                    <p:animEffect transition="in" filter="fade">
                                      <p:cBhvr>
                                        <p:cTn id="23" dur="500"/>
                                        <p:tgtEl>
                                          <p:spTgt spid="27">
                                            <p:txEl>
                                              <p:pRg st="3" end="3"/>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27">
                                            <p:txEl>
                                              <p:pRg st="4" end="4"/>
                                            </p:txEl>
                                          </p:spTgt>
                                        </p:tgtEl>
                                        <p:attrNameLst>
                                          <p:attrName>style.visibility</p:attrName>
                                        </p:attrNameLst>
                                      </p:cBhvr>
                                      <p:to>
                                        <p:strVal val="visible"/>
                                      </p:to>
                                    </p:set>
                                    <p:animEffect transition="in" filter="fade">
                                      <p:cBhvr>
                                        <p:cTn id="27" dur="500"/>
                                        <p:tgtEl>
                                          <p:spTgt spid="27">
                                            <p:txEl>
                                              <p:pRg st="4" end="4"/>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27">
                                            <p:txEl>
                                              <p:pRg st="5" end="5"/>
                                            </p:txEl>
                                          </p:spTgt>
                                        </p:tgtEl>
                                        <p:attrNameLst>
                                          <p:attrName>style.visibility</p:attrName>
                                        </p:attrNameLst>
                                      </p:cBhvr>
                                      <p:to>
                                        <p:strVal val="visible"/>
                                      </p:to>
                                    </p:set>
                                    <p:animEffect transition="in" filter="fade">
                                      <p:cBhvr>
                                        <p:cTn id="31" dur="500"/>
                                        <p:tgtEl>
                                          <p:spTgt spid="27">
                                            <p:txEl>
                                              <p:pRg st="5" end="5"/>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27">
                                            <p:txEl>
                                              <p:pRg st="6" end="6"/>
                                            </p:txEl>
                                          </p:spTgt>
                                        </p:tgtEl>
                                        <p:attrNameLst>
                                          <p:attrName>style.visibility</p:attrName>
                                        </p:attrNameLst>
                                      </p:cBhvr>
                                      <p:to>
                                        <p:strVal val="visible"/>
                                      </p:to>
                                    </p:set>
                                    <p:animEffect transition="in" filter="fade">
                                      <p:cBhvr>
                                        <p:cTn id="35" dur="500"/>
                                        <p:tgtEl>
                                          <p:spTgt spid="27">
                                            <p:txEl>
                                              <p:pRg st="6" end="6"/>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27">
                                            <p:txEl>
                                              <p:pRg st="7" end="7"/>
                                            </p:txEl>
                                          </p:spTgt>
                                        </p:tgtEl>
                                        <p:attrNameLst>
                                          <p:attrName>style.visibility</p:attrName>
                                        </p:attrNameLst>
                                      </p:cBhvr>
                                      <p:to>
                                        <p:strVal val="visible"/>
                                      </p:to>
                                    </p:set>
                                    <p:animEffect transition="in" filter="fade">
                                      <p:cBhvr>
                                        <p:cTn id="39" dur="500"/>
                                        <p:tgtEl>
                                          <p:spTgt spid="27">
                                            <p:txEl>
                                              <p:pRg st="7" end="7"/>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27">
                                            <p:txEl>
                                              <p:pRg st="8" end="8"/>
                                            </p:txEl>
                                          </p:spTgt>
                                        </p:tgtEl>
                                        <p:attrNameLst>
                                          <p:attrName>style.visibility</p:attrName>
                                        </p:attrNameLst>
                                      </p:cBhvr>
                                      <p:to>
                                        <p:strVal val="visible"/>
                                      </p:to>
                                    </p:set>
                                    <p:animEffect transition="in" filter="fade">
                                      <p:cBhvr>
                                        <p:cTn id="43" dur="500"/>
                                        <p:tgtEl>
                                          <p:spTgt spid="27">
                                            <p:txEl>
                                              <p:pRg st="8" end="8"/>
                                            </p:tx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1_Title and Content">
  <p:cSld name="11_Title and Content">
    <p:spTree>
      <p:nvGrpSpPr>
        <p:cNvPr id="1" name="Shape 3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4"/>
        <p:cNvGrpSpPr/>
        <p:nvPr/>
      </p:nvGrpSpPr>
      <p:grpSpPr>
        <a:xfrm>
          <a:off x="0" y="0"/>
          <a:ext cx="0" cy="0"/>
          <a:chOff x="0" y="0"/>
          <a:chExt cx="0" cy="0"/>
        </a:xfrm>
      </p:grpSpPr>
      <p:cxnSp>
        <p:nvCxnSpPr>
          <p:cNvPr id="35" name="Google Shape;35;p9"/>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36" name="Google Shape;36;p9"/>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9"/>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38" name="Google Shape;38;p9"/>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39" name="Google Shape;39;p9"/>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40" name="Google Shape;40;p9"/>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6">
                                            <p:txEl>
                                              <p:pRg st="1" end="1"/>
                                            </p:txEl>
                                          </p:spTgt>
                                        </p:tgtEl>
                                        <p:attrNameLst>
                                          <p:attrName>style.visibility</p:attrName>
                                        </p:attrNameLst>
                                      </p:cBhvr>
                                      <p:to>
                                        <p:strVal val="visible"/>
                                      </p:to>
                                    </p:set>
                                    <p:animEffect transition="in" filter="fade">
                                      <p:cBhvr>
                                        <p:cTn id="11" dur="500"/>
                                        <p:tgtEl>
                                          <p:spTgt spid="36">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fade">
                                      <p:cBhvr>
                                        <p:cTn id="15" dur="500"/>
                                        <p:tgtEl>
                                          <p:spTgt spid="36">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6">
                                            <p:txEl>
                                              <p:pRg st="3" end="3"/>
                                            </p:txEl>
                                          </p:spTgt>
                                        </p:tgtEl>
                                        <p:attrNameLst>
                                          <p:attrName>style.visibility</p:attrName>
                                        </p:attrNameLst>
                                      </p:cBhvr>
                                      <p:to>
                                        <p:strVal val="visible"/>
                                      </p:to>
                                    </p:set>
                                    <p:animEffect transition="in" filter="fade">
                                      <p:cBhvr>
                                        <p:cTn id="19" dur="500"/>
                                        <p:tgtEl>
                                          <p:spTgt spid="36">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6">
                                            <p:txEl>
                                              <p:pRg st="4" end="4"/>
                                            </p:txEl>
                                          </p:spTgt>
                                        </p:tgtEl>
                                        <p:attrNameLst>
                                          <p:attrName>style.visibility</p:attrName>
                                        </p:attrNameLst>
                                      </p:cBhvr>
                                      <p:to>
                                        <p:strVal val="visible"/>
                                      </p:to>
                                    </p:set>
                                    <p:animEffect transition="in" filter="fade">
                                      <p:cBhvr>
                                        <p:cTn id="23" dur="500"/>
                                        <p:tgtEl>
                                          <p:spTgt spid="36">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6">
                                            <p:txEl>
                                              <p:pRg st="5" end="5"/>
                                            </p:txEl>
                                          </p:spTgt>
                                        </p:tgtEl>
                                        <p:attrNameLst>
                                          <p:attrName>style.visibility</p:attrName>
                                        </p:attrNameLst>
                                      </p:cBhvr>
                                      <p:to>
                                        <p:strVal val="visible"/>
                                      </p:to>
                                    </p:set>
                                    <p:animEffect transition="in" filter="fade">
                                      <p:cBhvr>
                                        <p:cTn id="27" dur="500"/>
                                        <p:tgtEl>
                                          <p:spTgt spid="36">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6">
                                            <p:txEl>
                                              <p:pRg st="6" end="6"/>
                                            </p:txEl>
                                          </p:spTgt>
                                        </p:tgtEl>
                                        <p:attrNameLst>
                                          <p:attrName>style.visibility</p:attrName>
                                        </p:attrNameLst>
                                      </p:cBhvr>
                                      <p:to>
                                        <p:strVal val="visible"/>
                                      </p:to>
                                    </p:set>
                                    <p:animEffect transition="in" filter="fade">
                                      <p:cBhvr>
                                        <p:cTn id="31" dur="500"/>
                                        <p:tgtEl>
                                          <p:spTgt spid="36">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6">
                                            <p:txEl>
                                              <p:pRg st="7" end="7"/>
                                            </p:txEl>
                                          </p:spTgt>
                                        </p:tgtEl>
                                        <p:attrNameLst>
                                          <p:attrName>style.visibility</p:attrName>
                                        </p:attrNameLst>
                                      </p:cBhvr>
                                      <p:to>
                                        <p:strVal val="visible"/>
                                      </p:to>
                                    </p:set>
                                    <p:animEffect transition="in" filter="fade">
                                      <p:cBhvr>
                                        <p:cTn id="35" dur="500"/>
                                        <p:tgtEl>
                                          <p:spTgt spid="36">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6">
                                            <p:txEl>
                                              <p:pRg st="8" end="8"/>
                                            </p:txEl>
                                          </p:spTgt>
                                        </p:tgtEl>
                                        <p:attrNameLst>
                                          <p:attrName>style.visibility</p:attrName>
                                        </p:attrNameLst>
                                      </p:cBhvr>
                                      <p:to>
                                        <p:strVal val="visible"/>
                                      </p:to>
                                    </p:set>
                                    <p:animEffect transition="in" filter="fade">
                                      <p:cBhvr>
                                        <p:cTn id="39" dur="500"/>
                                        <p:tgtEl>
                                          <p:spTgt spid="36">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 Picture">
  <p:cSld name="Tab Picture">
    <p:spTree>
      <p:nvGrpSpPr>
        <p:cNvPr id="1" name="Shape 98"/>
        <p:cNvGrpSpPr/>
        <p:nvPr/>
      </p:nvGrpSpPr>
      <p:grpSpPr>
        <a:xfrm>
          <a:off x="0" y="0"/>
          <a:ext cx="0" cy="0"/>
          <a:chOff x="0" y="0"/>
          <a:chExt cx="0" cy="0"/>
        </a:xfrm>
      </p:grpSpPr>
      <p:sp>
        <p:nvSpPr>
          <p:cNvPr id="99" name="Google Shape;99;p17"/>
          <p:cNvSpPr>
            <a:spLocks noGrp="1"/>
          </p:cNvSpPr>
          <p:nvPr>
            <p:ph type="pic" idx="2"/>
          </p:nvPr>
        </p:nvSpPr>
        <p:spPr>
          <a:xfrm>
            <a:off x="8699950" y="1613875"/>
            <a:ext cx="3334200" cy="47544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cxnSp>
        <p:nvCxnSpPr>
          <p:cNvPr id="100" name="Google Shape;100;p17"/>
          <p:cNvCxnSpPr/>
          <p:nvPr/>
        </p:nvCxnSpPr>
        <p:spPr>
          <a:xfrm>
            <a:off x="730940" y="2233289"/>
            <a:ext cx="932760" cy="0"/>
          </a:xfrm>
          <a:prstGeom prst="straightConnector1">
            <a:avLst/>
          </a:prstGeom>
          <a:noFill/>
          <a:ln w="12700" cap="flat" cmpd="sng">
            <a:solidFill>
              <a:schemeClr val="dk1"/>
            </a:solidFill>
            <a:prstDash val="solid"/>
            <a:miter lim="800000"/>
            <a:headEnd type="none" w="sm" len="sm"/>
            <a:tailEnd type="none" w="sm" len="sm"/>
          </a:ln>
        </p:spPr>
      </p:cxnSp>
      <p:sp>
        <p:nvSpPr>
          <p:cNvPr id="101" name="Google Shape;101;p17"/>
          <p:cNvSpPr txBox="1">
            <a:spLocks noGrp="1"/>
          </p:cNvSpPr>
          <p:nvPr>
            <p:ph type="body" idx="1"/>
          </p:nvPr>
        </p:nvSpPr>
        <p:spPr>
          <a:xfrm>
            <a:off x="628650" y="1504950"/>
            <a:ext cx="5029200" cy="714375"/>
          </a:xfrm>
          <a:prstGeom prst="rect">
            <a:avLst/>
          </a:prstGeom>
          <a:noFill/>
          <a:ln>
            <a:noFill/>
          </a:ln>
        </p:spPr>
        <p:txBody>
          <a:bodyPr spcFirstLastPara="1" wrap="square" lIns="91425" tIns="45700" rIns="91425" bIns="45700" anchor="t" anchorCtr="0">
            <a:noAutofit/>
          </a:bodyPr>
          <a:lstStyle>
            <a:lvl1pPr marL="457200" lvl="0" indent="-228600" algn="l">
              <a:lnSpc>
                <a:spcPct val="15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2" name="Google Shape;102;p17"/>
          <p:cNvSpPr>
            <a:spLocks noGrp="1"/>
          </p:cNvSpPr>
          <p:nvPr>
            <p:ph type="pic" idx="3"/>
          </p:nvPr>
        </p:nvSpPr>
        <p:spPr>
          <a:xfrm>
            <a:off x="5955345" y="2335899"/>
            <a:ext cx="3048900" cy="40323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Poppins"/>
                <a:ea typeface="Poppins"/>
                <a:cs typeface="Poppins"/>
                <a:sym typeface="Poppins"/>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sp>
        <p:nvSpPr>
          <p:cNvPr id="103" name="Google Shape;103;p17"/>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04" name="Google Shape;104;p17"/>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05" name="Google Shape;105;p17"/>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06" name="Google Shape;106;p17"/>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1">
                                            <p:txEl>
                                              <p:pRg st="0" end="0"/>
                                            </p:txEl>
                                          </p:spTgt>
                                        </p:tgtEl>
                                        <p:attrNameLst>
                                          <p:attrName>style.visibility</p:attrName>
                                        </p:attrNameLst>
                                      </p:cBhvr>
                                      <p:to>
                                        <p:strVal val="visible"/>
                                      </p:to>
                                    </p:set>
                                    <p:animEffect transition="in" filter="fade">
                                      <p:cBhvr>
                                        <p:cTn id="7" dur="500"/>
                                        <p:tgtEl>
                                          <p:spTgt spid="101">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1">
                                            <p:txEl>
                                              <p:pRg st="1" end="1"/>
                                            </p:txEl>
                                          </p:spTgt>
                                        </p:tgtEl>
                                        <p:attrNameLst>
                                          <p:attrName>style.visibility</p:attrName>
                                        </p:attrNameLst>
                                      </p:cBhvr>
                                      <p:to>
                                        <p:strVal val="visible"/>
                                      </p:to>
                                    </p:set>
                                    <p:animEffect transition="in" filter="fade">
                                      <p:cBhvr>
                                        <p:cTn id="11" dur="500"/>
                                        <p:tgtEl>
                                          <p:spTgt spid="101">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1">
                                            <p:txEl>
                                              <p:pRg st="2" end="2"/>
                                            </p:txEl>
                                          </p:spTgt>
                                        </p:tgtEl>
                                        <p:attrNameLst>
                                          <p:attrName>style.visibility</p:attrName>
                                        </p:attrNameLst>
                                      </p:cBhvr>
                                      <p:to>
                                        <p:strVal val="visible"/>
                                      </p:to>
                                    </p:set>
                                    <p:animEffect transition="in" filter="fade">
                                      <p:cBhvr>
                                        <p:cTn id="15" dur="500"/>
                                        <p:tgtEl>
                                          <p:spTgt spid="101">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1">
                                            <p:txEl>
                                              <p:pRg st="3" end="3"/>
                                            </p:txEl>
                                          </p:spTgt>
                                        </p:tgtEl>
                                        <p:attrNameLst>
                                          <p:attrName>style.visibility</p:attrName>
                                        </p:attrNameLst>
                                      </p:cBhvr>
                                      <p:to>
                                        <p:strVal val="visible"/>
                                      </p:to>
                                    </p:set>
                                    <p:animEffect transition="in" filter="fade">
                                      <p:cBhvr>
                                        <p:cTn id="19" dur="500"/>
                                        <p:tgtEl>
                                          <p:spTgt spid="101">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1">
                                            <p:txEl>
                                              <p:pRg st="4" end="4"/>
                                            </p:txEl>
                                          </p:spTgt>
                                        </p:tgtEl>
                                        <p:attrNameLst>
                                          <p:attrName>style.visibility</p:attrName>
                                        </p:attrNameLst>
                                      </p:cBhvr>
                                      <p:to>
                                        <p:strVal val="visible"/>
                                      </p:to>
                                    </p:set>
                                    <p:animEffect transition="in" filter="fade">
                                      <p:cBhvr>
                                        <p:cTn id="23" dur="500"/>
                                        <p:tgtEl>
                                          <p:spTgt spid="101">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1">
                                            <p:txEl>
                                              <p:pRg st="5" end="5"/>
                                            </p:txEl>
                                          </p:spTgt>
                                        </p:tgtEl>
                                        <p:attrNameLst>
                                          <p:attrName>style.visibility</p:attrName>
                                        </p:attrNameLst>
                                      </p:cBhvr>
                                      <p:to>
                                        <p:strVal val="visible"/>
                                      </p:to>
                                    </p:set>
                                    <p:animEffect transition="in" filter="fade">
                                      <p:cBhvr>
                                        <p:cTn id="27" dur="500"/>
                                        <p:tgtEl>
                                          <p:spTgt spid="101">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1">
                                            <p:txEl>
                                              <p:pRg st="6" end="6"/>
                                            </p:txEl>
                                          </p:spTgt>
                                        </p:tgtEl>
                                        <p:attrNameLst>
                                          <p:attrName>style.visibility</p:attrName>
                                        </p:attrNameLst>
                                      </p:cBhvr>
                                      <p:to>
                                        <p:strVal val="visible"/>
                                      </p:to>
                                    </p:set>
                                    <p:animEffect transition="in" filter="fade">
                                      <p:cBhvr>
                                        <p:cTn id="31" dur="500"/>
                                        <p:tgtEl>
                                          <p:spTgt spid="101">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1">
                                            <p:txEl>
                                              <p:pRg st="7" end="7"/>
                                            </p:txEl>
                                          </p:spTgt>
                                        </p:tgtEl>
                                        <p:attrNameLst>
                                          <p:attrName>style.visibility</p:attrName>
                                        </p:attrNameLst>
                                      </p:cBhvr>
                                      <p:to>
                                        <p:strVal val="visible"/>
                                      </p:to>
                                    </p:set>
                                    <p:animEffect transition="in" filter="fade">
                                      <p:cBhvr>
                                        <p:cTn id="35" dur="500"/>
                                        <p:tgtEl>
                                          <p:spTgt spid="101">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1">
                                            <p:txEl>
                                              <p:pRg st="8" end="8"/>
                                            </p:txEl>
                                          </p:spTgt>
                                        </p:tgtEl>
                                        <p:attrNameLst>
                                          <p:attrName>style.visibility</p:attrName>
                                        </p:attrNameLst>
                                      </p:cBhvr>
                                      <p:to>
                                        <p:strVal val="visible"/>
                                      </p:to>
                                    </p:set>
                                    <p:animEffect transition="in" filter="fade">
                                      <p:cBhvr>
                                        <p:cTn id="39" dur="500"/>
                                        <p:tgtEl>
                                          <p:spTgt spid="101">
                                            <p:txEl>
                                              <p:pRg st="8" end="8"/>
                                            </p:txEl>
                                          </p:spTgt>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00"/>
                                        </p:tgtEl>
                                        <p:attrNameLst>
                                          <p:attrName>style.visibility</p:attrName>
                                        </p:attrNameLst>
                                      </p:cBhvr>
                                      <p:to>
                                        <p:strVal val="visible"/>
                                      </p:to>
                                    </p:set>
                                    <p:animEffect transition="in" filter="fade">
                                      <p:cBhvr>
                                        <p:cTn id="43"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mp; Content">
  <p:cSld name="Title &amp; Content">
    <p:spTree>
      <p:nvGrpSpPr>
        <p:cNvPr id="1" name="Shape 107"/>
        <p:cNvGrpSpPr/>
        <p:nvPr/>
      </p:nvGrpSpPr>
      <p:grpSpPr>
        <a:xfrm>
          <a:off x="0" y="0"/>
          <a:ext cx="0" cy="0"/>
          <a:chOff x="0" y="0"/>
          <a:chExt cx="0" cy="0"/>
        </a:xfrm>
      </p:grpSpPr>
      <p:sp>
        <p:nvSpPr>
          <p:cNvPr id="108" name="Google Shape;108;p18"/>
          <p:cNvSpPr txBox="1">
            <a:spLocks noGrp="1"/>
          </p:cNvSpPr>
          <p:nvPr>
            <p:ph type="body" idx="1"/>
          </p:nvPr>
        </p:nvSpPr>
        <p:spPr>
          <a:xfrm>
            <a:off x="838200" y="1270000"/>
            <a:ext cx="10515600" cy="365124"/>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18"/>
          <p:cNvSpPr/>
          <p:nvPr/>
        </p:nvSpPr>
        <p:spPr>
          <a:xfrm>
            <a:off x="1" y="-6430"/>
            <a:ext cx="12192000" cy="16203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Poppins"/>
              <a:ea typeface="Poppins"/>
              <a:cs typeface="Poppins"/>
              <a:sym typeface="Poppins"/>
            </a:endParaRPr>
          </a:p>
        </p:txBody>
      </p:sp>
      <p:pic>
        <p:nvPicPr>
          <p:cNvPr id="110" name="Google Shape;110;p18"/>
          <p:cNvPicPr preferRelativeResize="0"/>
          <p:nvPr/>
        </p:nvPicPr>
        <p:blipFill rotWithShape="1">
          <a:blip r:embed="rId2">
            <a:alphaModFix/>
          </a:blip>
          <a:srcRect t="-5805" b="38529"/>
          <a:stretch/>
        </p:blipFill>
        <p:spPr>
          <a:xfrm>
            <a:off x="8457287" y="-227614"/>
            <a:ext cx="3843806" cy="1802636"/>
          </a:xfrm>
          <a:prstGeom prst="rect">
            <a:avLst/>
          </a:prstGeom>
          <a:noFill/>
          <a:ln>
            <a:noFill/>
          </a:ln>
        </p:spPr>
      </p:pic>
      <p:cxnSp>
        <p:nvCxnSpPr>
          <p:cNvPr id="111" name="Google Shape;111;p18"/>
          <p:cNvCxnSpPr/>
          <p:nvPr/>
        </p:nvCxnSpPr>
        <p:spPr>
          <a:xfrm>
            <a:off x="5163240" y="1141132"/>
            <a:ext cx="932700" cy="0"/>
          </a:xfrm>
          <a:prstGeom prst="straightConnector1">
            <a:avLst/>
          </a:prstGeom>
          <a:noFill/>
          <a:ln w="12700" cap="flat" cmpd="sng">
            <a:solidFill>
              <a:srgbClr val="FFFFFF"/>
            </a:solidFill>
            <a:prstDash val="solid"/>
            <a:miter lim="800000"/>
            <a:headEnd type="none" w="sm" len="sm"/>
            <a:tailEnd type="none" w="sm" len="sm"/>
          </a:ln>
        </p:spPr>
      </p:cxnSp>
      <p:sp>
        <p:nvSpPr>
          <p:cNvPr id="112" name="Google Shape;112;p18"/>
          <p:cNvSpPr txBox="1"/>
          <p:nvPr/>
        </p:nvSpPr>
        <p:spPr>
          <a:xfrm>
            <a:off x="1110350" y="346525"/>
            <a:ext cx="9830100" cy="666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None/>
            </a:pPr>
            <a:endParaRPr sz="4000">
              <a:solidFill>
                <a:srgbClr val="FFFFFF"/>
              </a:solidFill>
              <a:latin typeface="Poppins"/>
              <a:ea typeface="Poppins"/>
              <a:cs typeface="Poppins"/>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8">
                                            <p:txEl>
                                              <p:pRg st="1" end="1"/>
                                            </p:txEl>
                                          </p:spTgt>
                                        </p:tgtEl>
                                        <p:attrNameLst>
                                          <p:attrName>style.visibility</p:attrName>
                                        </p:attrNameLst>
                                      </p:cBhvr>
                                      <p:to>
                                        <p:strVal val="visible"/>
                                      </p:to>
                                    </p:set>
                                    <p:animEffect transition="in" filter="fade">
                                      <p:cBhvr>
                                        <p:cTn id="11" dur="500"/>
                                        <p:tgtEl>
                                          <p:spTgt spid="108">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8">
                                            <p:txEl>
                                              <p:pRg st="2" end="2"/>
                                            </p:txEl>
                                          </p:spTgt>
                                        </p:tgtEl>
                                        <p:attrNameLst>
                                          <p:attrName>style.visibility</p:attrName>
                                        </p:attrNameLst>
                                      </p:cBhvr>
                                      <p:to>
                                        <p:strVal val="visible"/>
                                      </p:to>
                                    </p:set>
                                    <p:animEffect transition="in" filter="fade">
                                      <p:cBhvr>
                                        <p:cTn id="15" dur="500"/>
                                        <p:tgtEl>
                                          <p:spTgt spid="108">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8">
                                            <p:txEl>
                                              <p:pRg st="3" end="3"/>
                                            </p:txEl>
                                          </p:spTgt>
                                        </p:tgtEl>
                                        <p:attrNameLst>
                                          <p:attrName>style.visibility</p:attrName>
                                        </p:attrNameLst>
                                      </p:cBhvr>
                                      <p:to>
                                        <p:strVal val="visible"/>
                                      </p:to>
                                    </p:set>
                                    <p:animEffect transition="in" filter="fade">
                                      <p:cBhvr>
                                        <p:cTn id="19" dur="500"/>
                                        <p:tgtEl>
                                          <p:spTgt spid="108">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8">
                                            <p:txEl>
                                              <p:pRg st="4" end="4"/>
                                            </p:txEl>
                                          </p:spTgt>
                                        </p:tgtEl>
                                        <p:attrNameLst>
                                          <p:attrName>style.visibility</p:attrName>
                                        </p:attrNameLst>
                                      </p:cBhvr>
                                      <p:to>
                                        <p:strVal val="visible"/>
                                      </p:to>
                                    </p:set>
                                    <p:animEffect transition="in" filter="fade">
                                      <p:cBhvr>
                                        <p:cTn id="23" dur="500"/>
                                        <p:tgtEl>
                                          <p:spTgt spid="108">
                                            <p:txEl>
                                              <p:pRg st="4" end="4"/>
                                            </p:txEl>
                                          </p:spTgt>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8">
                                            <p:txEl>
                                              <p:pRg st="5" end="5"/>
                                            </p:txEl>
                                          </p:spTgt>
                                        </p:tgtEl>
                                        <p:attrNameLst>
                                          <p:attrName>style.visibility</p:attrName>
                                        </p:attrNameLst>
                                      </p:cBhvr>
                                      <p:to>
                                        <p:strVal val="visible"/>
                                      </p:to>
                                    </p:set>
                                    <p:animEffect transition="in" filter="fade">
                                      <p:cBhvr>
                                        <p:cTn id="27" dur="500"/>
                                        <p:tgtEl>
                                          <p:spTgt spid="108">
                                            <p:txEl>
                                              <p:pRg st="5" end="5"/>
                                            </p:txEl>
                                          </p:spTgt>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8">
                                            <p:txEl>
                                              <p:pRg st="6" end="6"/>
                                            </p:txEl>
                                          </p:spTgt>
                                        </p:tgtEl>
                                        <p:attrNameLst>
                                          <p:attrName>style.visibility</p:attrName>
                                        </p:attrNameLst>
                                      </p:cBhvr>
                                      <p:to>
                                        <p:strVal val="visible"/>
                                      </p:to>
                                    </p:set>
                                    <p:animEffect transition="in" filter="fade">
                                      <p:cBhvr>
                                        <p:cTn id="31" dur="500"/>
                                        <p:tgtEl>
                                          <p:spTgt spid="108">
                                            <p:txEl>
                                              <p:pRg st="6" end="6"/>
                                            </p:txEl>
                                          </p:spTgt>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8">
                                            <p:txEl>
                                              <p:pRg st="7" end="7"/>
                                            </p:txEl>
                                          </p:spTgt>
                                        </p:tgtEl>
                                        <p:attrNameLst>
                                          <p:attrName>style.visibility</p:attrName>
                                        </p:attrNameLst>
                                      </p:cBhvr>
                                      <p:to>
                                        <p:strVal val="visible"/>
                                      </p:to>
                                    </p:set>
                                    <p:animEffect transition="in" filter="fade">
                                      <p:cBhvr>
                                        <p:cTn id="35" dur="500"/>
                                        <p:tgtEl>
                                          <p:spTgt spid="108">
                                            <p:txEl>
                                              <p:pRg st="7" end="7"/>
                                            </p:txEl>
                                          </p:spTgt>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8">
                                            <p:txEl>
                                              <p:pRg st="8" end="8"/>
                                            </p:txEl>
                                          </p:spTgt>
                                        </p:tgtEl>
                                        <p:attrNameLst>
                                          <p:attrName>style.visibility</p:attrName>
                                        </p:attrNameLst>
                                      </p:cBhvr>
                                      <p:to>
                                        <p:strVal val="visible"/>
                                      </p:to>
                                    </p:set>
                                    <p:animEffect transition="in" filter="fade">
                                      <p:cBhvr>
                                        <p:cTn id="39" dur="500"/>
                                        <p:tgtEl>
                                          <p:spTgt spid="10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Poppins"/>
              <a:buNone/>
              <a:defRPr sz="4400" i="0" u="none" strike="noStrike" cap="none">
                <a:solidFill>
                  <a:schemeClr val="dk1"/>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Poppins"/>
              <a:buChar char="•"/>
              <a:defRPr sz="2800" i="0" u="none" strike="noStrike" cap="none">
                <a:solidFill>
                  <a:schemeClr val="dk1"/>
                </a:solidFill>
                <a:latin typeface="Poppins"/>
                <a:ea typeface="Poppins"/>
                <a:cs typeface="Poppins"/>
                <a:sym typeface="Poppi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Poppins"/>
                <a:ea typeface="Poppins"/>
                <a:cs typeface="Poppins"/>
                <a:sym typeface="Poppi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Poppins"/>
                <a:ea typeface="Poppins"/>
                <a:cs typeface="Poppins"/>
                <a:sym typeface="Poppi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oppins"/>
                <a:ea typeface="Poppins"/>
                <a:cs typeface="Poppins"/>
                <a:sym typeface="Poppins"/>
              </a:defRPr>
            </a:lvl9pPr>
          </a:lstStyle>
          <a:p>
            <a:endParaRPr/>
          </a:p>
        </p:txBody>
      </p:sp>
      <p:grpSp>
        <p:nvGrpSpPr>
          <p:cNvPr id="12" name="Google Shape;12;p1"/>
          <p:cNvGrpSpPr/>
          <p:nvPr/>
        </p:nvGrpSpPr>
        <p:grpSpPr>
          <a:xfrm>
            <a:off x="-8928" y="6358584"/>
            <a:ext cx="12201014" cy="470414"/>
            <a:chOff x="-8928" y="6325927"/>
            <a:chExt cx="12201014" cy="470414"/>
          </a:xfrm>
        </p:grpSpPr>
        <p:sp>
          <p:nvSpPr>
            <p:cNvPr id="13" name="Google Shape;13;p1"/>
            <p:cNvSpPr/>
            <p:nvPr/>
          </p:nvSpPr>
          <p:spPr>
            <a:xfrm>
              <a:off x="-8928" y="6576629"/>
              <a:ext cx="10470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4" name="Google Shape;14;p1"/>
            <p:cNvPicPr preferRelativeResize="0"/>
            <p:nvPr/>
          </p:nvPicPr>
          <p:blipFill rotWithShape="1">
            <a:blip r:embed="rId10">
              <a:alphaModFix/>
            </a:blip>
            <a:srcRect/>
            <a:stretch/>
          </p:blipFill>
          <p:spPr>
            <a:xfrm>
              <a:off x="10548364" y="6325927"/>
              <a:ext cx="470414" cy="470414"/>
            </a:xfrm>
            <a:prstGeom prst="rect">
              <a:avLst/>
            </a:prstGeom>
            <a:noFill/>
            <a:ln>
              <a:noFill/>
            </a:ln>
          </p:spPr>
        </p:pic>
        <p:sp>
          <p:nvSpPr>
            <p:cNvPr id="15" name="Google Shape;15;p1"/>
            <p:cNvSpPr/>
            <p:nvPr/>
          </p:nvSpPr>
          <p:spPr>
            <a:xfrm rot="10800000" flipH="1">
              <a:off x="11105786" y="6576747"/>
              <a:ext cx="1086300" cy="456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63" r:id="rId7"/>
    <p:sldLayoutId id="2147483664"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github.com/mayuri-dhote/GItknoldus.git"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pic>
        <p:nvPicPr>
          <p:cNvPr id="118" name="Google Shape;118;p19"/>
          <p:cNvPicPr preferRelativeResize="0"/>
          <p:nvPr/>
        </p:nvPicPr>
        <p:blipFill rotWithShape="1">
          <a:blip r:embed="rId3">
            <a:alphaModFix/>
          </a:blip>
          <a:srcRect/>
          <a:stretch/>
        </p:blipFill>
        <p:spPr>
          <a:xfrm>
            <a:off x="5106370" y="-236765"/>
            <a:ext cx="7320998" cy="6008914"/>
          </a:xfrm>
          <a:prstGeom prst="rect">
            <a:avLst/>
          </a:prstGeom>
          <a:noFill/>
          <a:ln>
            <a:noFill/>
          </a:ln>
        </p:spPr>
      </p:pic>
      <p:pic>
        <p:nvPicPr>
          <p:cNvPr id="119" name="Google Shape;119;p19"/>
          <p:cNvPicPr preferRelativeResize="0"/>
          <p:nvPr/>
        </p:nvPicPr>
        <p:blipFill rotWithShape="1">
          <a:blip r:embed="rId3">
            <a:alphaModFix/>
          </a:blip>
          <a:srcRect/>
          <a:stretch/>
        </p:blipFill>
        <p:spPr>
          <a:xfrm rot="10800000">
            <a:off x="-235367" y="1046503"/>
            <a:ext cx="7320998" cy="6008914"/>
          </a:xfrm>
          <a:prstGeom prst="rect">
            <a:avLst/>
          </a:prstGeom>
          <a:noFill/>
          <a:ln>
            <a:noFill/>
          </a:ln>
        </p:spPr>
      </p:pic>
      <p:sp>
        <p:nvSpPr>
          <p:cNvPr id="120" name="Google Shape;120;p19"/>
          <p:cNvSpPr txBox="1"/>
          <p:nvPr/>
        </p:nvSpPr>
        <p:spPr>
          <a:xfrm>
            <a:off x="2342618" y="2644170"/>
            <a:ext cx="7157843"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dirty="0">
                <a:solidFill>
                  <a:schemeClr val="lt1"/>
                </a:solidFill>
                <a:latin typeface="Poppins"/>
                <a:ea typeface="Poppins"/>
                <a:cs typeface="Poppins"/>
                <a:sym typeface="Poppins"/>
              </a:rPr>
              <a:t>GIT </a:t>
            </a:r>
          </a:p>
          <a:p>
            <a:pPr marL="0" marR="0" lvl="0" indent="0" algn="ctr" rtl="0">
              <a:spcBef>
                <a:spcPts val="0"/>
              </a:spcBef>
              <a:spcAft>
                <a:spcPts val="0"/>
              </a:spcAft>
              <a:buNone/>
            </a:pPr>
            <a:r>
              <a:rPr lang="en-US" sz="3200" dirty="0">
                <a:solidFill>
                  <a:schemeClr val="lt1"/>
                </a:solidFill>
                <a:latin typeface="Poppins"/>
                <a:ea typeface="Poppins"/>
                <a:cs typeface="Poppins"/>
                <a:sym typeface="Poppins"/>
              </a:rPr>
              <a:t>With</a:t>
            </a:r>
          </a:p>
          <a:p>
            <a:pPr marL="0" marR="0" lvl="0" indent="0" algn="ctr" rtl="0">
              <a:spcBef>
                <a:spcPts val="0"/>
              </a:spcBef>
              <a:spcAft>
                <a:spcPts val="0"/>
              </a:spcAft>
              <a:buNone/>
            </a:pPr>
            <a:r>
              <a:rPr lang="en-US" sz="3200" dirty="0">
                <a:solidFill>
                  <a:schemeClr val="lt1"/>
                </a:solidFill>
                <a:latin typeface="Poppins"/>
                <a:ea typeface="Poppins"/>
                <a:cs typeface="Poppins"/>
                <a:sym typeface="Poppins"/>
              </a:rPr>
              <a:t>CHERRY-PICK</a:t>
            </a:r>
          </a:p>
        </p:txBody>
      </p:sp>
      <p:pic>
        <p:nvPicPr>
          <p:cNvPr id="121" name="Google Shape;121;p19" descr="A picture containing clipart&#10;&#10;Description generated with very high confidence"/>
          <p:cNvPicPr preferRelativeResize="0"/>
          <p:nvPr/>
        </p:nvPicPr>
        <p:blipFill rotWithShape="1">
          <a:blip r:embed="rId4">
            <a:alphaModFix/>
          </a:blip>
          <a:srcRect/>
          <a:stretch/>
        </p:blipFill>
        <p:spPr>
          <a:xfrm>
            <a:off x="365396" y="296227"/>
            <a:ext cx="2311950" cy="552858"/>
          </a:xfrm>
          <a:prstGeom prst="rect">
            <a:avLst/>
          </a:prstGeom>
          <a:noFill/>
          <a:ln>
            <a:noFill/>
          </a:ln>
        </p:spPr>
      </p:pic>
      <p:sp>
        <p:nvSpPr>
          <p:cNvPr id="122" name="Google Shape;122;p19"/>
          <p:cNvSpPr txBox="1"/>
          <p:nvPr/>
        </p:nvSpPr>
        <p:spPr>
          <a:xfrm>
            <a:off x="8105614" y="5811497"/>
            <a:ext cx="384357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dirty="0">
                <a:solidFill>
                  <a:schemeClr val="lt1"/>
                </a:solidFill>
                <a:latin typeface="Nirmala UI" panose="020B0502040204020203" pitchFamily="34" charset="0"/>
                <a:ea typeface="Nirmala UI" panose="020B0502040204020203" pitchFamily="34" charset="0"/>
                <a:cs typeface="Nirmala UI" panose="020B0502040204020203" pitchFamily="34" charset="0"/>
                <a:sym typeface="Poppins"/>
              </a:rPr>
              <a:t>Presented By :  MAYURI DHOTE</a:t>
            </a:r>
            <a:endParaRPr sz="1800" dirty="0">
              <a:solidFill>
                <a:schemeClr val="lt1"/>
              </a:solidFill>
              <a:latin typeface="Nirmala UI" panose="020B0502040204020203" pitchFamily="34" charset="0"/>
              <a:ea typeface="Nirmala UI" panose="020B0502040204020203" pitchFamily="34" charset="0"/>
              <a:cs typeface="Nirmala UI" panose="020B0502040204020203" pitchFamily="34" charset="0"/>
              <a:sym typeface="Poppi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0;p25">
            <a:extLst>
              <a:ext uri="{FF2B5EF4-FFF2-40B4-BE49-F238E27FC236}">
                <a16:creationId xmlns:a16="http://schemas.microsoft.com/office/drawing/2014/main" id="{960B1607-8748-40F2-AAF0-F2E7615DB196}"/>
              </a:ext>
            </a:extLst>
          </p:cNvPr>
          <p:cNvSpPr txBox="1"/>
          <p:nvPr/>
        </p:nvSpPr>
        <p:spPr>
          <a:xfrm>
            <a:off x="628650" y="2419349"/>
            <a:ext cx="10359647" cy="3439425"/>
          </a:xfrm>
          <a:prstGeom prst="rect">
            <a:avLst/>
          </a:prstGeom>
          <a:noFill/>
          <a:ln>
            <a:noFill/>
          </a:ln>
        </p:spPr>
        <p:txBody>
          <a:bodyPr spcFirstLastPara="1" wrap="square" lIns="91425" tIns="45700" rIns="91425" bIns="45700" anchor="t" anchorCtr="0">
            <a:no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clone</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To create a local working copy of an existing remote repository, use </a:t>
            </a:r>
            <a:r>
              <a:rPr lang="en-US" b="0" i="1" dirty="0">
                <a:solidFill>
                  <a:srgbClr val="222222"/>
                </a:solidFill>
                <a:effectLst/>
                <a:latin typeface="Times New Roman" panose="02020603050405020304" pitchFamily="18" charset="0"/>
                <a:cs typeface="Times New Roman" panose="02020603050405020304" pitchFamily="18" charset="0"/>
              </a:rPr>
              <a:t>git clone</a:t>
            </a:r>
            <a:r>
              <a:rPr lang="en-US" b="0" i="0" dirty="0">
                <a:solidFill>
                  <a:srgbClr val="222222"/>
                </a:solidFill>
                <a:effectLst/>
                <a:latin typeface="Times New Roman" panose="02020603050405020304" pitchFamily="18" charset="0"/>
                <a:cs typeface="Times New Roman" panose="02020603050405020304" pitchFamily="18" charset="0"/>
              </a:rPr>
              <a:t> to copy and download the repository to a computer. Cloning is the equivalent of </a:t>
            </a:r>
            <a:r>
              <a:rPr lang="en-US" b="0" i="1" dirty="0">
                <a:solidFill>
                  <a:srgbClr val="222222"/>
                </a:solidFill>
                <a:effectLst/>
                <a:latin typeface="Times New Roman" panose="02020603050405020304" pitchFamily="18" charset="0"/>
                <a:cs typeface="Times New Roman" panose="02020603050405020304" pitchFamily="18" charset="0"/>
              </a:rPr>
              <a:t>git init</a:t>
            </a:r>
            <a:r>
              <a:rPr lang="en-US" b="0" i="0" dirty="0">
                <a:solidFill>
                  <a:srgbClr val="222222"/>
                </a:solidFill>
                <a:effectLst/>
                <a:latin typeface="Times New Roman" panose="02020603050405020304" pitchFamily="18" charset="0"/>
                <a:cs typeface="Times New Roman" panose="02020603050405020304" pitchFamily="18" charset="0"/>
              </a:rPr>
              <a:t> when working with a remote repository. Git will create a directory locally with all files and repository history.</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clone &lt;</a:t>
            </a:r>
            <a:r>
              <a:rPr lang="en-US" b="1" i="0" dirty="0" err="1">
                <a:solidFill>
                  <a:srgbClr val="222222"/>
                </a:solidFill>
                <a:effectLst/>
                <a:latin typeface="Times New Roman" panose="02020603050405020304" pitchFamily="18" charset="0"/>
                <a:cs typeface="Times New Roman" panose="02020603050405020304" pitchFamily="18" charset="0"/>
              </a:rPr>
              <a:t>remote_URL</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pull</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To get the latest version of a repository run </a:t>
            </a:r>
            <a:r>
              <a:rPr lang="en-US" b="0" i="1" dirty="0">
                <a:solidFill>
                  <a:srgbClr val="222222"/>
                </a:solidFill>
                <a:effectLst/>
                <a:latin typeface="Times New Roman" panose="02020603050405020304" pitchFamily="18" charset="0"/>
                <a:cs typeface="Times New Roman" panose="02020603050405020304" pitchFamily="18" charset="0"/>
              </a:rPr>
              <a:t>git pull</a:t>
            </a:r>
            <a:r>
              <a:rPr lang="en-US" b="0" i="0" dirty="0">
                <a:solidFill>
                  <a:srgbClr val="222222"/>
                </a:solidFill>
                <a:effectLst/>
                <a:latin typeface="Times New Roman" panose="02020603050405020304" pitchFamily="18" charset="0"/>
                <a:cs typeface="Times New Roman" panose="02020603050405020304" pitchFamily="18" charset="0"/>
              </a:rPr>
              <a:t>. This pulls the changes from the remote repository to the local computer.</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pull &lt;</a:t>
            </a:r>
            <a:r>
              <a:rPr lang="en-US" b="1" i="0" dirty="0" err="1">
                <a:solidFill>
                  <a:srgbClr val="222222"/>
                </a:solidFill>
                <a:effectLst/>
                <a:latin typeface="Times New Roman" panose="02020603050405020304" pitchFamily="18" charset="0"/>
                <a:cs typeface="Times New Roman" panose="02020603050405020304" pitchFamily="18" charset="0"/>
              </a:rPr>
              <a:t>branch_name</a:t>
            </a:r>
            <a:r>
              <a:rPr lang="en-US" b="1" i="0" dirty="0">
                <a:solidFill>
                  <a:srgbClr val="222222"/>
                </a:solidFill>
                <a:effectLst/>
                <a:latin typeface="Times New Roman" panose="02020603050405020304" pitchFamily="18" charset="0"/>
                <a:cs typeface="Times New Roman" panose="02020603050405020304" pitchFamily="18" charset="0"/>
              </a:rPr>
              <a:t>&gt; &lt;</a:t>
            </a:r>
            <a:r>
              <a:rPr lang="en-US" b="1" i="0" dirty="0" err="1">
                <a:solidFill>
                  <a:srgbClr val="222222"/>
                </a:solidFill>
                <a:effectLst/>
                <a:latin typeface="Times New Roman" panose="02020603050405020304" pitchFamily="18" charset="0"/>
                <a:cs typeface="Times New Roman" panose="02020603050405020304" pitchFamily="18" charset="0"/>
              </a:rPr>
              <a:t>remote_URL</a:t>
            </a:r>
            <a:r>
              <a:rPr lang="en-US" b="1" i="0" dirty="0">
                <a:solidFill>
                  <a:srgbClr val="222222"/>
                </a:solidFill>
                <a:effectLst/>
                <a:latin typeface="Times New Roman" panose="02020603050405020304" pitchFamily="18" charset="0"/>
                <a:cs typeface="Times New Roman" panose="02020603050405020304" pitchFamily="18" charset="0"/>
              </a:rPr>
              <a:t>/</a:t>
            </a:r>
            <a:r>
              <a:rPr lang="en-US" b="1" i="0" dirty="0" err="1">
                <a:solidFill>
                  <a:srgbClr val="222222"/>
                </a:solidFill>
                <a:effectLst/>
                <a:latin typeface="Times New Roman" panose="02020603050405020304" pitchFamily="18" charset="0"/>
                <a:cs typeface="Times New Roman" panose="02020603050405020304" pitchFamily="18" charset="0"/>
              </a:rPr>
              <a:t>remote_name</a:t>
            </a:r>
            <a:r>
              <a:rPr lang="en-US" b="1" i="0" dirty="0">
                <a:solidFill>
                  <a:srgbClr val="222222"/>
                </a:solidFill>
                <a:effectLst/>
                <a:latin typeface="Times New Roman" panose="02020603050405020304" pitchFamily="18" charset="0"/>
                <a:cs typeface="Times New Roman" panose="02020603050405020304" pitchFamily="18" charset="0"/>
              </a:rPr>
              <a:t>&gt;</a:t>
            </a:r>
          </a:p>
          <a:p>
            <a:pPr algn="l"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push</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Sends local commits to the remote repository. </a:t>
            </a:r>
            <a:r>
              <a:rPr lang="en-US" b="0" i="1" dirty="0">
                <a:solidFill>
                  <a:srgbClr val="222222"/>
                </a:solidFill>
                <a:effectLst/>
                <a:latin typeface="Times New Roman" panose="02020603050405020304" pitchFamily="18" charset="0"/>
                <a:cs typeface="Times New Roman" panose="02020603050405020304" pitchFamily="18" charset="0"/>
              </a:rPr>
              <a:t>git push</a:t>
            </a:r>
            <a:r>
              <a:rPr lang="en-US" b="0" i="0" dirty="0">
                <a:solidFill>
                  <a:srgbClr val="222222"/>
                </a:solidFill>
                <a:effectLst/>
                <a:latin typeface="Times New Roman" panose="02020603050405020304" pitchFamily="18" charset="0"/>
                <a:cs typeface="Times New Roman" panose="02020603050405020304" pitchFamily="18" charset="0"/>
              </a:rPr>
              <a:t> requires two parameters: the remote repository and the branch that the push is for</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a:t>
            </a:r>
            <a:r>
              <a:rPr lang="en-US" b="1" i="0" dirty="0" err="1">
                <a:solidFill>
                  <a:srgbClr val="222222"/>
                </a:solidFill>
                <a:effectLst/>
                <a:latin typeface="Times New Roman" panose="02020603050405020304" pitchFamily="18" charset="0"/>
                <a:cs typeface="Times New Roman" panose="02020603050405020304" pitchFamily="18" charset="0"/>
              </a:rPr>
              <a:t>pu</a:t>
            </a:r>
            <a:r>
              <a:rPr lang="en-US" b="1" i="0" dirty="0">
                <a:solidFill>
                  <a:srgbClr val="222222"/>
                </a:solidFill>
                <a:effectLst/>
                <a:latin typeface="Times New Roman" panose="02020603050405020304" pitchFamily="18" charset="0"/>
                <a:cs typeface="Times New Roman" panose="02020603050405020304" pitchFamily="18" charset="0"/>
              </a:rPr>
              <a:t>$ git push &lt;</a:t>
            </a:r>
            <a:r>
              <a:rPr lang="en-US" b="1" i="0" dirty="0" err="1">
                <a:solidFill>
                  <a:srgbClr val="222222"/>
                </a:solidFill>
                <a:effectLst/>
                <a:latin typeface="Times New Roman" panose="02020603050405020304" pitchFamily="18" charset="0"/>
                <a:cs typeface="Times New Roman" panose="02020603050405020304" pitchFamily="18" charset="0"/>
              </a:rPr>
              <a:t>remote_URL</a:t>
            </a:r>
            <a:r>
              <a:rPr lang="en-US" b="1" i="0" dirty="0">
                <a:solidFill>
                  <a:srgbClr val="222222"/>
                </a:solidFill>
                <a:effectLst/>
                <a:latin typeface="Times New Roman" panose="02020603050405020304" pitchFamily="18" charset="0"/>
                <a:cs typeface="Times New Roman" panose="02020603050405020304" pitchFamily="18" charset="0"/>
              </a:rPr>
              <a:t>/</a:t>
            </a:r>
            <a:r>
              <a:rPr lang="en-US" b="1" i="0" dirty="0" err="1">
                <a:solidFill>
                  <a:srgbClr val="222222"/>
                </a:solidFill>
                <a:effectLst/>
                <a:latin typeface="Times New Roman" panose="02020603050405020304" pitchFamily="18" charset="0"/>
                <a:cs typeface="Times New Roman" panose="02020603050405020304" pitchFamily="18" charset="0"/>
              </a:rPr>
              <a:t>remote_name</a:t>
            </a:r>
            <a:r>
              <a:rPr lang="en-US" b="1" i="0" dirty="0">
                <a:solidFill>
                  <a:srgbClr val="222222"/>
                </a:solidFill>
                <a:effectLst/>
                <a:latin typeface="Times New Roman" panose="02020603050405020304" pitchFamily="18" charset="0"/>
                <a:cs typeface="Times New Roman" panose="02020603050405020304" pitchFamily="18" charset="0"/>
              </a:rPr>
              <a:t>&gt; &lt;branch&gt;</a:t>
            </a:r>
          </a:p>
          <a:p>
            <a:pPr algn="just"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Push all local branches to remote repository</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push —</a:t>
            </a:r>
            <a:r>
              <a:rPr lang="en-US" b="1" i="0" dirty="0" err="1">
                <a:solidFill>
                  <a:srgbClr val="222222"/>
                </a:solidFill>
                <a:effectLst/>
                <a:latin typeface="Times New Roman" panose="02020603050405020304" pitchFamily="18" charset="0"/>
                <a:cs typeface="Times New Roman" panose="02020603050405020304" pitchFamily="18" charset="0"/>
              </a:rPr>
              <a:t>allll</a:t>
            </a:r>
            <a:r>
              <a:rPr lang="en-US" b="1" i="0" dirty="0">
                <a:solidFill>
                  <a:srgbClr val="222222"/>
                </a:solidFill>
                <a:effectLst/>
                <a:latin typeface="Times New Roman" panose="02020603050405020304" pitchFamily="18" charset="0"/>
                <a:cs typeface="Times New Roman" panose="02020603050405020304" pitchFamily="18" charset="0"/>
              </a:rPr>
              <a:t> &lt;</a:t>
            </a:r>
            <a:r>
              <a:rPr lang="en-US" b="1" i="0" dirty="0" err="1">
                <a:solidFill>
                  <a:srgbClr val="222222"/>
                </a:solidFill>
                <a:effectLst/>
                <a:latin typeface="Times New Roman" panose="02020603050405020304" pitchFamily="18" charset="0"/>
                <a:cs typeface="Times New Roman" panose="02020603050405020304" pitchFamily="18" charset="0"/>
              </a:rPr>
              <a:t>branch_name</a:t>
            </a:r>
            <a:r>
              <a:rPr lang="en-US" b="1" i="0" dirty="0">
                <a:solidFill>
                  <a:srgbClr val="222222"/>
                </a:solidFill>
                <a:effectLst/>
                <a:latin typeface="Times New Roman" panose="02020603050405020304" pitchFamily="18" charset="0"/>
                <a:cs typeface="Times New Roman" panose="02020603050405020304" pitchFamily="18" charset="0"/>
              </a:rPr>
              <a:t>&gt; &lt;</a:t>
            </a:r>
            <a:r>
              <a:rPr lang="en-US" b="1" i="0" dirty="0" err="1">
                <a:solidFill>
                  <a:srgbClr val="222222"/>
                </a:solidFill>
                <a:effectLst/>
                <a:latin typeface="Times New Roman" panose="02020603050405020304" pitchFamily="18" charset="0"/>
                <a:cs typeface="Times New Roman" panose="02020603050405020304" pitchFamily="18" charset="0"/>
              </a:rPr>
              <a:t>remote_URL</a:t>
            </a:r>
            <a:r>
              <a:rPr lang="en-US" b="1" i="0" dirty="0">
                <a:solidFill>
                  <a:srgbClr val="222222"/>
                </a:solidFill>
                <a:effectLst/>
                <a:latin typeface="Times New Roman" panose="02020603050405020304" pitchFamily="18" charset="0"/>
                <a:cs typeface="Times New Roman" panose="02020603050405020304" pitchFamily="18" charset="0"/>
              </a:rPr>
              <a:t>/</a:t>
            </a:r>
            <a:r>
              <a:rPr lang="en-US" b="1" i="0" dirty="0" err="1">
                <a:solidFill>
                  <a:srgbClr val="222222"/>
                </a:solidFill>
                <a:effectLst/>
                <a:latin typeface="Times New Roman" panose="02020603050405020304" pitchFamily="18" charset="0"/>
                <a:cs typeface="Times New Roman" panose="02020603050405020304" pitchFamily="18" charset="0"/>
              </a:rPr>
              <a:t>remote_name</a:t>
            </a:r>
            <a:r>
              <a:rPr lang="en-US" b="1" i="0" dirty="0">
                <a:solidFill>
                  <a:srgbClr val="222222"/>
                </a:solidFill>
                <a:effectLst/>
                <a:latin typeface="Times New Roman" panose="02020603050405020304" pitchFamily="18" charset="0"/>
                <a:cs typeface="Times New Roman" panose="02020603050405020304" pitchFamily="18" charset="0"/>
              </a:rPr>
              <a:t>&gt;</a:t>
            </a:r>
          </a:p>
        </p:txBody>
      </p:sp>
      <p:pic>
        <p:nvPicPr>
          <p:cNvPr id="11" name="Google Shape;271;p25">
            <a:extLst>
              <a:ext uri="{FF2B5EF4-FFF2-40B4-BE49-F238E27FC236}">
                <a16:creationId xmlns:a16="http://schemas.microsoft.com/office/drawing/2014/main" id="{DCF2BF1B-E6B0-425E-B811-330082998386}"/>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grpSp>
        <p:nvGrpSpPr>
          <p:cNvPr id="13" name="Google Shape;274;p25">
            <a:extLst>
              <a:ext uri="{FF2B5EF4-FFF2-40B4-BE49-F238E27FC236}">
                <a16:creationId xmlns:a16="http://schemas.microsoft.com/office/drawing/2014/main" id="{4892859C-01E0-4810-96BC-A4D52EFE7ED4}"/>
              </a:ext>
            </a:extLst>
          </p:cNvPr>
          <p:cNvGrpSpPr/>
          <p:nvPr/>
        </p:nvGrpSpPr>
        <p:grpSpPr>
          <a:xfrm>
            <a:off x="-8928" y="6325927"/>
            <a:ext cx="12200929" cy="470414"/>
            <a:chOff x="-8928" y="6325927"/>
            <a:chExt cx="12200929" cy="470414"/>
          </a:xfrm>
        </p:grpSpPr>
        <p:sp>
          <p:nvSpPr>
            <p:cNvPr id="14" name="Google Shape;275;p25">
              <a:extLst>
                <a:ext uri="{FF2B5EF4-FFF2-40B4-BE49-F238E27FC236}">
                  <a16:creationId xmlns:a16="http://schemas.microsoft.com/office/drawing/2014/main" id="{6F2B8CED-90C2-4FA8-AA43-4EE7BBCEE2F2}"/>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5" name="Google Shape;276;p25">
              <a:extLst>
                <a:ext uri="{FF2B5EF4-FFF2-40B4-BE49-F238E27FC236}">
                  <a16:creationId xmlns:a16="http://schemas.microsoft.com/office/drawing/2014/main" id="{266DFFCA-BDD1-4E06-9BC3-B2CFD8F68D5E}"/>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16" name="Google Shape;277;p25">
              <a:extLst>
                <a:ext uri="{FF2B5EF4-FFF2-40B4-BE49-F238E27FC236}">
                  <a16:creationId xmlns:a16="http://schemas.microsoft.com/office/drawing/2014/main" id="{5D45BDDF-4EF5-43C8-B1A5-96397F4DCE12}"/>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18" name="Google Shape;272;p25">
            <a:extLst>
              <a:ext uri="{FF2B5EF4-FFF2-40B4-BE49-F238E27FC236}">
                <a16:creationId xmlns:a16="http://schemas.microsoft.com/office/drawing/2014/main" id="{FAE77C90-936F-40AC-A9FD-652D879BE182}"/>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r>
              <a:rPr lang="en-IN" sz="4000" b="1" dirty="0">
                <a:solidFill>
                  <a:schemeClr val="bg1"/>
                </a:solidFill>
                <a:effectLst/>
                <a:latin typeface="Palatino Linotype" panose="02040502050505030304" pitchFamily="18" charset="0"/>
              </a:rPr>
              <a:t>Working with repositories- GIT Commands </a:t>
            </a:r>
          </a:p>
        </p:txBody>
      </p:sp>
    </p:spTree>
    <p:extLst>
      <p:ext uri="{BB962C8B-B14F-4D97-AF65-F5344CB8AC3E}">
        <p14:creationId xmlns:p14="http://schemas.microsoft.com/office/powerpoint/2010/main" val="251422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270;p25">
            <a:extLst>
              <a:ext uri="{FF2B5EF4-FFF2-40B4-BE49-F238E27FC236}">
                <a16:creationId xmlns:a16="http://schemas.microsoft.com/office/drawing/2014/main" id="{8FD001DD-F482-4A75-849E-63A211BE2954}"/>
              </a:ext>
            </a:extLst>
          </p:cNvPr>
          <p:cNvSpPr txBox="1"/>
          <p:nvPr/>
        </p:nvSpPr>
        <p:spPr>
          <a:xfrm>
            <a:off x="628650" y="2419349"/>
            <a:ext cx="10359647" cy="3439425"/>
          </a:xfrm>
          <a:prstGeom prst="rect">
            <a:avLst/>
          </a:prstGeom>
          <a:noFill/>
          <a:ln>
            <a:noFill/>
          </a:ln>
        </p:spPr>
        <p:txBody>
          <a:bodyPr spcFirstLastPara="1" wrap="square" lIns="91425" tIns="45700" rIns="91425" bIns="45700" anchor="t" anchorCtr="0">
            <a:no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config</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With Git, there are many configurations and settings possible. </a:t>
            </a:r>
            <a:r>
              <a:rPr lang="en-US" b="0" i="1" dirty="0">
                <a:solidFill>
                  <a:srgbClr val="222222"/>
                </a:solidFill>
                <a:effectLst/>
                <a:latin typeface="Times New Roman" panose="02020603050405020304" pitchFamily="18" charset="0"/>
                <a:cs typeface="Times New Roman" panose="02020603050405020304" pitchFamily="18" charset="0"/>
              </a:rPr>
              <a:t>git config</a:t>
            </a:r>
            <a:r>
              <a:rPr lang="en-US" b="0" i="0" dirty="0">
                <a:solidFill>
                  <a:srgbClr val="222222"/>
                </a:solidFill>
                <a:effectLst/>
                <a:latin typeface="Times New Roman" panose="02020603050405020304" pitchFamily="18" charset="0"/>
                <a:cs typeface="Times New Roman" panose="02020603050405020304" pitchFamily="18" charset="0"/>
              </a:rPr>
              <a:t> is how to assign these settings. Two important settings are user user.name and </a:t>
            </a:r>
            <a:r>
              <a:rPr lang="en-US" b="0" i="0" dirty="0" err="1">
                <a:solidFill>
                  <a:srgbClr val="222222"/>
                </a:solidFill>
                <a:effectLst/>
                <a:latin typeface="Times New Roman" panose="02020603050405020304" pitchFamily="18" charset="0"/>
                <a:cs typeface="Times New Roman" panose="02020603050405020304" pitchFamily="18" charset="0"/>
              </a:rPr>
              <a:t>user.email</a:t>
            </a:r>
            <a:r>
              <a:rPr lang="en-US" b="0" i="0" dirty="0">
                <a:solidFill>
                  <a:srgbClr val="222222"/>
                </a:solidFill>
                <a:effectLst/>
                <a:latin typeface="Times New Roman" panose="02020603050405020304" pitchFamily="18" charset="0"/>
                <a:cs typeface="Times New Roman" panose="02020603050405020304" pitchFamily="18" charset="0"/>
              </a:rPr>
              <a:t>. These values set what email address and name commits will be from on a local computer. </a:t>
            </a:r>
          </a:p>
          <a:p>
            <a:pPr algn="just" fontAlgn="base"/>
            <a:r>
              <a:rPr lang="en-US" i="0" dirty="0">
                <a:solidFill>
                  <a:srgbClr val="222222"/>
                </a:solidFill>
                <a:effectLst/>
                <a:latin typeface="Times New Roman" panose="02020603050405020304" pitchFamily="18" charset="0"/>
                <a:cs typeface="Times New Roman" panose="02020603050405020304" pitchFamily="18" charset="0"/>
              </a:rPr>
              <a:t># Running git config globally</a:t>
            </a:r>
          </a:p>
          <a:p>
            <a:pPr algn="just" fontAlgn="base"/>
            <a:endParaRPr lang="en-US" i="0" dirty="0">
              <a:solidFill>
                <a:srgbClr val="222222"/>
              </a:solidFill>
              <a:effectLst/>
              <a:latin typeface="Times New Roman" panose="02020603050405020304" pitchFamily="18" charset="0"/>
              <a:cs typeface="Times New Roman" panose="02020603050405020304" pitchFamily="18" charset="0"/>
            </a:endParaRP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config --global </a:t>
            </a:r>
            <a:r>
              <a:rPr lang="en-US" b="1" i="0" dirty="0" err="1">
                <a:solidFill>
                  <a:srgbClr val="222222"/>
                </a:solidFill>
                <a:effectLst/>
                <a:latin typeface="Times New Roman" panose="02020603050405020304" pitchFamily="18" charset="0"/>
                <a:cs typeface="Times New Roman" panose="02020603050405020304" pitchFamily="18" charset="0"/>
              </a:rPr>
              <a:t>user.email</a:t>
            </a:r>
            <a:r>
              <a:rPr lang="en-US" b="1" i="0" dirty="0">
                <a:solidFill>
                  <a:srgbClr val="222222"/>
                </a:solidFill>
                <a:effectLst/>
                <a:latin typeface="Times New Roman" panose="02020603050405020304" pitchFamily="18" charset="0"/>
                <a:cs typeface="Times New Roman" panose="02020603050405020304" pitchFamily="18" charset="0"/>
              </a:rPr>
              <a:t> "my@emailaddress.com"</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config --global user.name "Brian Kerr"</a:t>
            </a:r>
          </a:p>
          <a:p>
            <a:pPr algn="just" fontAlgn="base"/>
            <a:r>
              <a:rPr lang="en-US" i="0" dirty="0">
                <a:solidFill>
                  <a:srgbClr val="222222"/>
                </a:solidFill>
                <a:effectLst/>
                <a:latin typeface="Times New Roman" panose="02020603050405020304" pitchFamily="18" charset="0"/>
                <a:cs typeface="Times New Roman" panose="02020603050405020304" pitchFamily="18" charset="0"/>
              </a:rPr>
              <a:t># Running git config on the current repository settings</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config </a:t>
            </a:r>
            <a:r>
              <a:rPr lang="en-US" b="1" i="0" dirty="0" err="1">
                <a:solidFill>
                  <a:srgbClr val="222222"/>
                </a:solidFill>
                <a:effectLst/>
                <a:latin typeface="Times New Roman" panose="02020603050405020304" pitchFamily="18" charset="0"/>
                <a:cs typeface="Times New Roman" panose="02020603050405020304" pitchFamily="18" charset="0"/>
              </a:rPr>
              <a:t>user.email</a:t>
            </a:r>
            <a:r>
              <a:rPr lang="en-US" b="1" i="0" dirty="0">
                <a:solidFill>
                  <a:srgbClr val="222222"/>
                </a:solidFill>
                <a:effectLst/>
                <a:latin typeface="Times New Roman" panose="02020603050405020304" pitchFamily="18" charset="0"/>
                <a:cs typeface="Times New Roman" panose="02020603050405020304" pitchFamily="18" charset="0"/>
              </a:rPr>
              <a:t> "my@emailaddress.com"</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config user.name "Brian Kerr"</a:t>
            </a:r>
          </a:p>
        </p:txBody>
      </p:sp>
      <p:pic>
        <p:nvPicPr>
          <p:cNvPr id="12" name="Google Shape;271;p25">
            <a:extLst>
              <a:ext uri="{FF2B5EF4-FFF2-40B4-BE49-F238E27FC236}">
                <a16:creationId xmlns:a16="http://schemas.microsoft.com/office/drawing/2014/main" id="{120982B9-7C1B-4AD4-AADD-45F80945FDB8}"/>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grpSp>
        <p:nvGrpSpPr>
          <p:cNvPr id="19" name="Google Shape;274;p25">
            <a:extLst>
              <a:ext uri="{FF2B5EF4-FFF2-40B4-BE49-F238E27FC236}">
                <a16:creationId xmlns:a16="http://schemas.microsoft.com/office/drawing/2014/main" id="{485B84F4-B28C-4412-AE1E-2A8B1A5D2C60}"/>
              </a:ext>
            </a:extLst>
          </p:cNvPr>
          <p:cNvGrpSpPr/>
          <p:nvPr/>
        </p:nvGrpSpPr>
        <p:grpSpPr>
          <a:xfrm>
            <a:off x="-8928" y="6325927"/>
            <a:ext cx="12200929" cy="470414"/>
            <a:chOff x="-8928" y="6325927"/>
            <a:chExt cx="12200929" cy="470414"/>
          </a:xfrm>
        </p:grpSpPr>
        <p:sp>
          <p:nvSpPr>
            <p:cNvPr id="20" name="Google Shape;275;p25">
              <a:extLst>
                <a:ext uri="{FF2B5EF4-FFF2-40B4-BE49-F238E27FC236}">
                  <a16:creationId xmlns:a16="http://schemas.microsoft.com/office/drawing/2014/main" id="{8B563F19-1681-413D-A71E-58BA9DACF647}"/>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1" name="Google Shape;276;p25">
              <a:extLst>
                <a:ext uri="{FF2B5EF4-FFF2-40B4-BE49-F238E27FC236}">
                  <a16:creationId xmlns:a16="http://schemas.microsoft.com/office/drawing/2014/main" id="{65D24420-0F80-4E2C-8AAD-B8783309D657}"/>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22" name="Google Shape;277;p25">
              <a:extLst>
                <a:ext uri="{FF2B5EF4-FFF2-40B4-BE49-F238E27FC236}">
                  <a16:creationId xmlns:a16="http://schemas.microsoft.com/office/drawing/2014/main" id="{CF7A3C88-73D8-4192-BF3C-22D8C53E16F8}"/>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24" name="Google Shape;272;p25">
            <a:extLst>
              <a:ext uri="{FF2B5EF4-FFF2-40B4-BE49-F238E27FC236}">
                <a16:creationId xmlns:a16="http://schemas.microsoft.com/office/drawing/2014/main" id="{002D8BE4-F323-476F-B13B-69301A2D70C4}"/>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r>
              <a:rPr lang="en-IN" sz="4000" b="1" dirty="0">
                <a:solidFill>
                  <a:schemeClr val="bg1"/>
                </a:solidFill>
                <a:effectLst/>
                <a:latin typeface="Palatino Linotype" panose="02040502050505030304" pitchFamily="18" charset="0"/>
              </a:rPr>
              <a:t>Working with repositories- GIT Commands </a:t>
            </a:r>
          </a:p>
        </p:txBody>
      </p:sp>
    </p:spTree>
    <p:extLst>
      <p:ext uri="{BB962C8B-B14F-4D97-AF65-F5344CB8AC3E}">
        <p14:creationId xmlns:p14="http://schemas.microsoft.com/office/powerpoint/2010/main" val="63951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402;p29">
            <a:extLst>
              <a:ext uri="{FF2B5EF4-FFF2-40B4-BE49-F238E27FC236}">
                <a16:creationId xmlns:a16="http://schemas.microsoft.com/office/drawing/2014/main" id="{C0BFE8C7-B703-4570-A654-727601125435}"/>
              </a:ext>
            </a:extLst>
          </p:cNvPr>
          <p:cNvSpPr txBox="1"/>
          <p:nvPr/>
        </p:nvSpPr>
        <p:spPr>
          <a:xfrm>
            <a:off x="5398829" y="1975526"/>
            <a:ext cx="5875053" cy="3977018"/>
          </a:xfrm>
          <a:prstGeom prst="rect">
            <a:avLst/>
          </a:prstGeom>
          <a:noFill/>
          <a:ln>
            <a:noFill/>
          </a:ln>
        </p:spPr>
        <p:txBody>
          <a:bodyPr spcFirstLastPara="1" wrap="square" lIns="91425" tIns="45700" rIns="91425" bIns="45700" anchor="t" anchorCtr="0">
            <a:noAutofit/>
          </a:bodyPr>
          <a:lstStyle/>
          <a:p>
            <a:pPr marL="285750" lvl="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ea typeface="Poppins"/>
                <a:cs typeface="Times New Roman" panose="02020603050405020304" pitchFamily="18" charset="0"/>
                <a:sym typeface="Poppins"/>
              </a:rPr>
              <a:t>git cherry-pick is a powerful command that enables arbitrary Git commits to be picked by reference and appended to the current working HEAD. Cherry picking is the act of picking a commit from a branch and applying it to another. git cherry-pick can be useful for undoing changes. For example, say a commit is accidently made to the wrong branch. You can switch to the correct branch and cherry-pick the commit to where it should belong.</a:t>
            </a:r>
          </a:p>
          <a:p>
            <a:pPr marL="285750" lvl="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ea typeface="Poppins"/>
                <a:cs typeface="Times New Roman" panose="02020603050405020304" pitchFamily="18" charset="0"/>
                <a:sym typeface="Poppins"/>
              </a:rPr>
              <a:t>The current branch and HEAD pointer stay at the last commit successfully made.</a:t>
            </a:r>
          </a:p>
          <a:p>
            <a:pPr marL="285750" lvl="0" indent="-285750" algn="just">
              <a:lnSpc>
                <a:spcPct val="150000"/>
              </a:lnSpc>
              <a:buFont typeface="Arial" panose="020B0604020202020204" pitchFamily="34" charset="0"/>
              <a:buChar char="•"/>
            </a:pPr>
            <a:endParaRPr lang="en-US" dirty="0">
              <a:solidFill>
                <a:schemeClr val="dk1"/>
              </a:solidFill>
              <a:latin typeface="Times New Roman" panose="02020603050405020304" pitchFamily="18" charset="0"/>
              <a:ea typeface="Poppins"/>
              <a:cs typeface="Times New Roman" panose="02020603050405020304" pitchFamily="18" charset="0"/>
              <a:sym typeface="Poppins"/>
            </a:endParaRPr>
          </a:p>
          <a:p>
            <a:pPr marL="285750" lvl="0" indent="-285750" algn="just">
              <a:lnSpc>
                <a:spcPct val="150000"/>
              </a:lnSpc>
              <a:buFont typeface="Arial" panose="020B0604020202020204" pitchFamily="34" charset="0"/>
              <a:buChar char="•"/>
            </a:pPr>
            <a:r>
              <a:rPr lang="en-US" dirty="0">
                <a:solidFill>
                  <a:schemeClr val="dk1"/>
                </a:solidFill>
                <a:latin typeface="Times New Roman" panose="02020603050405020304" pitchFamily="18" charset="0"/>
                <a:ea typeface="Poppins"/>
                <a:cs typeface="Times New Roman" panose="02020603050405020304" pitchFamily="18" charset="0"/>
                <a:sym typeface="Poppins"/>
              </a:rPr>
              <a:t>The CHERRY_PICK_HEAD ref is set to point at the commit that introduced the change that is difficult to apply.</a:t>
            </a:r>
          </a:p>
          <a:p>
            <a:pPr lvl="0" algn="just">
              <a:lnSpc>
                <a:spcPct val="150000"/>
              </a:lnSpc>
            </a:pPr>
            <a:endParaRPr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94699394-9738-440C-9ACD-09B602E2260F}"/>
              </a:ext>
            </a:extLst>
          </p:cNvPr>
          <p:cNvSpPr txBox="1"/>
          <p:nvPr/>
        </p:nvSpPr>
        <p:spPr>
          <a:xfrm>
            <a:off x="468351" y="5120680"/>
            <a:ext cx="5040351" cy="889154"/>
          </a:xfrm>
          <a:prstGeom prst="rect">
            <a:avLst/>
          </a:prstGeom>
          <a:noFill/>
        </p:spPr>
        <p:txBody>
          <a:bodyPr wrap="square">
            <a:spAutoFit/>
          </a:bodyPr>
          <a:lstStyle/>
          <a:p>
            <a:pPr marR="0" lvl="0" algn="just" rtl="0">
              <a:lnSpc>
                <a:spcPct val="150000"/>
              </a:lnSpc>
              <a:spcBef>
                <a:spcPts val="0"/>
              </a:spcBef>
              <a:spcAft>
                <a:spcPts val="0"/>
              </a:spcAft>
              <a:buClr>
                <a:schemeClr val="accent1"/>
              </a:buClr>
              <a:buSzPts val="1800"/>
            </a:pPr>
            <a:r>
              <a:rPr lang="en-US" sz="1200" b="1" dirty="0"/>
              <a:t>git cherry-pick [--edit] [-n] [-m parent-number] [-s] [-x] [--ff]</a:t>
            </a:r>
          </a:p>
          <a:p>
            <a:pPr marR="0" lvl="0" algn="just" rtl="0">
              <a:lnSpc>
                <a:spcPct val="150000"/>
              </a:lnSpc>
              <a:spcBef>
                <a:spcPts val="0"/>
              </a:spcBef>
              <a:spcAft>
                <a:spcPts val="0"/>
              </a:spcAft>
              <a:buClr>
                <a:schemeClr val="accent1"/>
              </a:buClr>
              <a:buSzPts val="1800"/>
            </a:pPr>
            <a:r>
              <a:rPr lang="en-US" sz="1200" b="1" dirty="0"/>
              <a:t>		  [-S[&lt;</a:t>
            </a:r>
            <a:r>
              <a:rPr lang="en-US" sz="1200" b="1" dirty="0" err="1"/>
              <a:t>keyid</a:t>
            </a:r>
            <a:r>
              <a:rPr lang="en-US" sz="1200" b="1" dirty="0"/>
              <a:t>&gt;]] &lt;commit&gt;…​</a:t>
            </a:r>
          </a:p>
          <a:p>
            <a:pPr marR="0" lvl="0" algn="just" rtl="0">
              <a:lnSpc>
                <a:spcPct val="150000"/>
              </a:lnSpc>
              <a:spcBef>
                <a:spcPts val="0"/>
              </a:spcBef>
              <a:spcAft>
                <a:spcPts val="0"/>
              </a:spcAft>
              <a:buClr>
                <a:schemeClr val="accent1"/>
              </a:buClr>
              <a:buSzPts val="1800"/>
            </a:pPr>
            <a:r>
              <a:rPr lang="en-US" sz="1200" b="1" dirty="0"/>
              <a:t>git cherry-pick (--continue | --skip | --abort | --quit)</a:t>
            </a:r>
          </a:p>
        </p:txBody>
      </p:sp>
      <p:sp>
        <p:nvSpPr>
          <p:cNvPr id="8" name="Google Shape;272;p25">
            <a:extLst>
              <a:ext uri="{FF2B5EF4-FFF2-40B4-BE49-F238E27FC236}">
                <a16:creationId xmlns:a16="http://schemas.microsoft.com/office/drawing/2014/main" id="{50391576-AF1F-4FBA-BA90-726454B3EFFC}"/>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endParaRPr lang="en-IN" sz="4000" b="1" dirty="0">
              <a:solidFill>
                <a:schemeClr val="bg1"/>
              </a:solidFill>
              <a:effectLst/>
              <a:latin typeface="Palatino Linotype" panose="02040502050505030304" pitchFamily="18" charset="0"/>
            </a:endParaRPr>
          </a:p>
          <a:p>
            <a:pPr algn="l" fontAlgn="base"/>
            <a:r>
              <a:rPr lang="en-IN" sz="4000" b="1" dirty="0">
                <a:solidFill>
                  <a:schemeClr val="bg1"/>
                </a:solidFill>
                <a:effectLst/>
                <a:latin typeface="Palatino Linotype" panose="02040502050505030304" pitchFamily="18" charset="0"/>
              </a:rPr>
              <a:t>GIT CHERRY-PICK COMMAND</a:t>
            </a:r>
          </a:p>
        </p:txBody>
      </p:sp>
      <p:pic>
        <p:nvPicPr>
          <p:cNvPr id="10" name="Picture 2" descr="Git cherry-pick | Codeskulls">
            <a:extLst>
              <a:ext uri="{FF2B5EF4-FFF2-40B4-BE49-F238E27FC236}">
                <a16:creationId xmlns:a16="http://schemas.microsoft.com/office/drawing/2014/main" id="{4760A723-FE73-4CC8-AE81-C11F26B08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51" y="2478884"/>
            <a:ext cx="4405487" cy="2349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672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70;p25">
            <a:extLst>
              <a:ext uri="{FF2B5EF4-FFF2-40B4-BE49-F238E27FC236}">
                <a16:creationId xmlns:a16="http://schemas.microsoft.com/office/drawing/2014/main" id="{A05516DA-9020-4797-9ECB-F1D66CD134F0}"/>
              </a:ext>
            </a:extLst>
          </p:cNvPr>
          <p:cNvSpPr txBox="1"/>
          <p:nvPr/>
        </p:nvSpPr>
        <p:spPr>
          <a:xfrm>
            <a:off x="260660" y="1756317"/>
            <a:ext cx="6798062" cy="370713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chemeClr val="accent1"/>
              </a:buClr>
              <a:buSzPts val="1800"/>
              <a:buFont typeface="Noto Sans Symbols"/>
              <a:buChar char="❑"/>
            </a:pPr>
            <a:r>
              <a:rPr lang="en-US" sz="1600" b="0" i="0" dirty="0">
                <a:solidFill>
                  <a:srgbClr val="070F21"/>
                </a:solidFill>
                <a:effectLst/>
                <a:latin typeface="Times New Roman" panose="02020603050405020304" pitchFamily="18" charset="0"/>
                <a:cs typeface="Times New Roman" panose="02020603050405020304" pitchFamily="18" charset="0"/>
              </a:rPr>
              <a:t>git cherry-pick is a useful tool but not always a best practice. Cherry picking can cause duplicate commits and many scenarios where cherry picking would work, traditional merges are preferred instead. With that said git cherry-pick is a handy tool for a few scenarios.</a:t>
            </a:r>
          </a:p>
          <a:p>
            <a:pPr marL="342900" marR="0" lvl="0" indent="-342900" algn="just" rtl="0">
              <a:lnSpc>
                <a:spcPct val="150000"/>
              </a:lnSpc>
              <a:spcBef>
                <a:spcPts val="0"/>
              </a:spcBef>
              <a:spcAft>
                <a:spcPts val="0"/>
              </a:spcAft>
              <a:buClr>
                <a:schemeClr val="accent1"/>
              </a:buClr>
              <a:buSzPts val="1800"/>
              <a:buFont typeface="Noto Sans Symbols"/>
              <a:buChar char="❑"/>
            </a:pPr>
            <a:r>
              <a:rPr lang="en-US" sz="1600" b="0" i="0" dirty="0">
                <a:solidFill>
                  <a:srgbClr val="070F21"/>
                </a:solidFill>
                <a:effectLst/>
                <a:latin typeface="Times New Roman" panose="02020603050405020304" pitchFamily="18" charset="0"/>
                <a:cs typeface="Times New Roman" panose="02020603050405020304" pitchFamily="18" charset="0"/>
              </a:rPr>
              <a:t>Often times a team will find individual members working in or around the same code. Maybe a new product feature has a backend and frontend component. There may be some shared code between to two product sectors. Maybe the backend developer creates a data structure that the frontend will also need to utilize. The frontend developer could use git cherry-pick to pick the commit in which this hypothetical data structure was created. This pick would enable the frontend developer to continue progress on their side of the project.</a:t>
            </a:r>
            <a:endParaRPr lang="en-US" sz="1600" dirty="0">
              <a:solidFill>
                <a:srgbClr val="070F21"/>
              </a:solidFill>
              <a:latin typeface="Times New Roman" panose="02020603050405020304" pitchFamily="18" charset="0"/>
              <a:ea typeface="Poppins"/>
              <a:cs typeface="Times New Roman" panose="02020603050405020304" pitchFamily="18" charset="0"/>
              <a:sym typeface="Poppins"/>
            </a:endParaRPr>
          </a:p>
          <a:p>
            <a:pPr marL="342900" marR="0" lvl="0" indent="-342900" algn="just" rtl="0">
              <a:lnSpc>
                <a:spcPct val="150000"/>
              </a:lnSpc>
              <a:spcBef>
                <a:spcPts val="0"/>
              </a:spcBef>
              <a:spcAft>
                <a:spcPts val="0"/>
              </a:spcAft>
              <a:buClr>
                <a:schemeClr val="accent1"/>
              </a:buClr>
              <a:buSzPts val="1800"/>
              <a:buFont typeface="Noto Sans Symbols"/>
              <a:buChar char="❑"/>
            </a:pPr>
            <a:endParaRPr sz="1200" dirty="0">
              <a:solidFill>
                <a:srgbClr val="818181"/>
              </a:solidFill>
              <a:latin typeface="Times New Roman" panose="02020603050405020304" pitchFamily="18" charset="0"/>
              <a:ea typeface="Poppins"/>
              <a:cs typeface="Times New Roman" panose="02020603050405020304" pitchFamily="18" charset="0"/>
              <a:sym typeface="Poppins"/>
            </a:endParaRPr>
          </a:p>
        </p:txBody>
      </p:sp>
      <p:pic>
        <p:nvPicPr>
          <p:cNvPr id="11" name="Google Shape;271;p25">
            <a:extLst>
              <a:ext uri="{FF2B5EF4-FFF2-40B4-BE49-F238E27FC236}">
                <a16:creationId xmlns:a16="http://schemas.microsoft.com/office/drawing/2014/main" id="{4E4B5715-72E6-4874-9C6D-30C1E1A7596D}"/>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sp>
        <p:nvSpPr>
          <p:cNvPr id="13" name="Google Shape;272;p25">
            <a:extLst>
              <a:ext uri="{FF2B5EF4-FFF2-40B4-BE49-F238E27FC236}">
                <a16:creationId xmlns:a16="http://schemas.microsoft.com/office/drawing/2014/main" id="{401FD1CC-14B7-4E3C-8ADB-394CD26CBE29}"/>
              </a:ext>
            </a:extLst>
          </p:cNvPr>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algn="l"/>
            <a:r>
              <a:rPr lang="en-US" sz="5400" b="0" i="0" dirty="0">
                <a:solidFill>
                  <a:schemeClr val="bg1"/>
                </a:solidFill>
                <a:effectLst/>
                <a:latin typeface="Palatino Linotype" panose="02040502050505030304" pitchFamily="18" charset="0"/>
              </a:rPr>
              <a:t>When and How?</a:t>
            </a:r>
          </a:p>
        </p:txBody>
      </p:sp>
      <p:grpSp>
        <p:nvGrpSpPr>
          <p:cNvPr id="14" name="Google Shape;274;p25">
            <a:extLst>
              <a:ext uri="{FF2B5EF4-FFF2-40B4-BE49-F238E27FC236}">
                <a16:creationId xmlns:a16="http://schemas.microsoft.com/office/drawing/2014/main" id="{257F6D7C-27C0-48AC-8DFD-450DEC2568D4}"/>
              </a:ext>
            </a:extLst>
          </p:cNvPr>
          <p:cNvGrpSpPr/>
          <p:nvPr/>
        </p:nvGrpSpPr>
        <p:grpSpPr>
          <a:xfrm>
            <a:off x="-8928" y="6325927"/>
            <a:ext cx="12200929" cy="470414"/>
            <a:chOff x="-8928" y="6325927"/>
            <a:chExt cx="12200929" cy="470414"/>
          </a:xfrm>
        </p:grpSpPr>
        <p:sp>
          <p:nvSpPr>
            <p:cNvPr id="15" name="Google Shape;275;p25">
              <a:extLst>
                <a:ext uri="{FF2B5EF4-FFF2-40B4-BE49-F238E27FC236}">
                  <a16:creationId xmlns:a16="http://schemas.microsoft.com/office/drawing/2014/main" id="{C34DBAF2-3A4F-432B-AA41-3BFD17AA7446}"/>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16" name="Google Shape;276;p25">
              <a:extLst>
                <a:ext uri="{FF2B5EF4-FFF2-40B4-BE49-F238E27FC236}">
                  <a16:creationId xmlns:a16="http://schemas.microsoft.com/office/drawing/2014/main" id="{DCBBDF08-F9B1-4B41-8140-345211A4B5EC}"/>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17" name="Google Shape;277;p25">
              <a:extLst>
                <a:ext uri="{FF2B5EF4-FFF2-40B4-BE49-F238E27FC236}">
                  <a16:creationId xmlns:a16="http://schemas.microsoft.com/office/drawing/2014/main" id="{05B78BF1-9B7C-4F04-9503-5C280AFF2C2C}"/>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pic>
        <p:nvPicPr>
          <p:cNvPr id="17412" name="Picture 4">
            <a:extLst>
              <a:ext uri="{FF2B5EF4-FFF2-40B4-BE49-F238E27FC236}">
                <a16:creationId xmlns:a16="http://schemas.microsoft.com/office/drawing/2014/main" id="{3EAC9E53-1BB0-44AE-A2E7-040CE8254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88458" y="2453072"/>
            <a:ext cx="4904407" cy="19518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66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p:nvPr/>
        </p:nvSpPr>
        <p:spPr>
          <a:xfrm>
            <a:off x="659131" y="1729499"/>
            <a:ext cx="10359647" cy="3992600"/>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chemeClr val="accent1"/>
              </a:buClr>
              <a:buSzPts val="1800"/>
              <a:buFont typeface="Noto Sans Symbols"/>
              <a:buChar char="❑"/>
            </a:pPr>
            <a:r>
              <a:rPr lang="en-US" dirty="0"/>
              <a:t>Syntax</a:t>
            </a:r>
            <a:endParaRPr lang="en-US" b="1" dirty="0"/>
          </a:p>
          <a:p>
            <a:pPr marR="0" lvl="0" algn="just" rtl="0">
              <a:lnSpc>
                <a:spcPct val="150000"/>
              </a:lnSpc>
              <a:spcBef>
                <a:spcPts val="0"/>
              </a:spcBef>
              <a:spcAft>
                <a:spcPts val="0"/>
              </a:spcAft>
              <a:buClr>
                <a:schemeClr val="accent1"/>
              </a:buClr>
              <a:buSzPts val="1800"/>
            </a:pPr>
            <a:r>
              <a:rPr lang="en-US" b="1" dirty="0"/>
              <a:t>git cherry-pick [--edit] [-n] [-m parent-number] [-s] [-x] [--ff]</a:t>
            </a:r>
          </a:p>
          <a:p>
            <a:pPr marR="0" lvl="0" algn="just" rtl="0">
              <a:lnSpc>
                <a:spcPct val="150000"/>
              </a:lnSpc>
              <a:spcBef>
                <a:spcPts val="0"/>
              </a:spcBef>
              <a:spcAft>
                <a:spcPts val="0"/>
              </a:spcAft>
              <a:buClr>
                <a:schemeClr val="accent1"/>
              </a:buClr>
              <a:buSzPts val="1800"/>
            </a:pPr>
            <a:r>
              <a:rPr lang="en-US" b="1" dirty="0"/>
              <a:t>		  [-S[&lt;</a:t>
            </a:r>
            <a:r>
              <a:rPr lang="en-US" b="1" dirty="0" err="1"/>
              <a:t>keyid</a:t>
            </a:r>
            <a:r>
              <a:rPr lang="en-US" b="1" dirty="0"/>
              <a:t>&gt;]] &lt;commit&gt;…​</a:t>
            </a:r>
          </a:p>
          <a:p>
            <a:pPr marR="0" lvl="0" algn="just" rtl="0">
              <a:lnSpc>
                <a:spcPct val="150000"/>
              </a:lnSpc>
              <a:spcBef>
                <a:spcPts val="0"/>
              </a:spcBef>
              <a:spcAft>
                <a:spcPts val="0"/>
              </a:spcAft>
              <a:buClr>
                <a:schemeClr val="accent1"/>
              </a:buClr>
              <a:buSzPts val="1800"/>
            </a:pPr>
            <a:r>
              <a:rPr lang="en-US" b="1" dirty="0"/>
              <a:t>git cherry-pick (--continue | --skip | --abort | --quit)</a:t>
            </a:r>
          </a:p>
          <a:p>
            <a:pPr marR="0" lvl="0" algn="just" rtl="0">
              <a:lnSpc>
                <a:spcPct val="150000"/>
              </a:lnSpc>
              <a:spcBef>
                <a:spcPts val="0"/>
              </a:spcBef>
              <a:spcAft>
                <a:spcPts val="0"/>
              </a:spcAft>
              <a:buClr>
                <a:schemeClr val="accent1"/>
              </a:buClr>
              <a:buSzPts val="1800"/>
            </a:pPr>
            <a:r>
              <a:rPr lang="en-US" b="1" dirty="0"/>
              <a:t>EXAMPLE</a:t>
            </a:r>
            <a:endParaRPr lang="en-US" dirty="0"/>
          </a:p>
          <a:p>
            <a:pPr marL="342900" marR="0" lvl="0" indent="-342900" algn="just" rtl="0">
              <a:lnSpc>
                <a:spcPct val="150000"/>
              </a:lnSpc>
              <a:spcBef>
                <a:spcPts val="0"/>
              </a:spcBef>
              <a:spcAft>
                <a:spcPts val="0"/>
              </a:spcAft>
              <a:buClr>
                <a:schemeClr val="accent1"/>
              </a:buClr>
              <a:buSzPts val="1800"/>
              <a:buFont typeface="Noto Sans Symbols"/>
              <a:buChar char="❑"/>
            </a:pPr>
            <a:r>
              <a:rPr lang="en-US" dirty="0"/>
              <a:t>Passing the -edit option will cause git to prompt for a commit message before applying the cherry-pick operation</a:t>
            </a:r>
            <a:endParaRPr lang="en-US" dirty="0">
              <a:sym typeface="Poppins"/>
            </a:endParaRPr>
          </a:p>
          <a:p>
            <a:pPr marL="342900" marR="0" lvl="0" indent="-342900" algn="just" rtl="0">
              <a:lnSpc>
                <a:spcPct val="150000"/>
              </a:lnSpc>
              <a:spcBef>
                <a:spcPts val="0"/>
              </a:spcBef>
              <a:spcAft>
                <a:spcPts val="0"/>
              </a:spcAft>
              <a:buClr>
                <a:schemeClr val="accent1"/>
              </a:buClr>
              <a:buSzPts val="1800"/>
              <a:buFont typeface="Noto Sans Symbols"/>
              <a:buChar char="❑"/>
            </a:pPr>
            <a:r>
              <a:rPr lang="en-US" b="1" dirty="0">
                <a:sym typeface="Poppins"/>
              </a:rPr>
              <a:t>git cherry-pick master</a:t>
            </a:r>
          </a:p>
          <a:p>
            <a:pPr marR="0" lvl="0" algn="just" rtl="0">
              <a:lnSpc>
                <a:spcPct val="150000"/>
              </a:lnSpc>
              <a:spcBef>
                <a:spcPts val="0"/>
              </a:spcBef>
              <a:spcAft>
                <a:spcPts val="0"/>
              </a:spcAft>
              <a:buClr>
                <a:schemeClr val="accent1"/>
              </a:buClr>
              <a:buSzPts val="1800"/>
            </a:pPr>
            <a:r>
              <a:rPr lang="en-US" dirty="0">
                <a:sym typeface="Poppins"/>
              </a:rPr>
              <a:t>Apply the change introduced by the commit at the tip of the master branch and create a new commit with this change.</a:t>
            </a:r>
          </a:p>
          <a:p>
            <a:pPr marR="0" lvl="0" algn="just" rtl="0">
              <a:lnSpc>
                <a:spcPct val="150000"/>
              </a:lnSpc>
              <a:spcBef>
                <a:spcPts val="0"/>
              </a:spcBef>
              <a:spcAft>
                <a:spcPts val="0"/>
              </a:spcAft>
              <a:buClr>
                <a:schemeClr val="accent1"/>
              </a:buClr>
              <a:buSzPts val="1800"/>
            </a:pPr>
            <a:endParaRPr lang="en-US" dirty="0">
              <a:sym typeface="Poppins"/>
            </a:endParaRPr>
          </a:p>
          <a:p>
            <a:pPr marL="342900" marR="0" lvl="0" indent="-342900" algn="just" rtl="0">
              <a:lnSpc>
                <a:spcPct val="150000"/>
              </a:lnSpc>
              <a:spcBef>
                <a:spcPts val="0"/>
              </a:spcBef>
              <a:spcAft>
                <a:spcPts val="0"/>
              </a:spcAft>
              <a:buClr>
                <a:schemeClr val="accent1"/>
              </a:buClr>
              <a:buSzPts val="1800"/>
              <a:buFont typeface="Noto Sans Symbols"/>
              <a:buChar char="❑"/>
            </a:pPr>
            <a:r>
              <a:rPr lang="en-US" b="1" dirty="0">
                <a:sym typeface="Poppins"/>
              </a:rPr>
              <a:t>git cherry-pick ..master</a:t>
            </a:r>
          </a:p>
          <a:p>
            <a:pPr marL="342900" marR="0" lvl="0" indent="-342900" algn="just" rtl="0">
              <a:lnSpc>
                <a:spcPct val="150000"/>
              </a:lnSpc>
              <a:spcBef>
                <a:spcPts val="0"/>
              </a:spcBef>
              <a:spcAft>
                <a:spcPts val="0"/>
              </a:spcAft>
              <a:buClr>
                <a:schemeClr val="accent1"/>
              </a:buClr>
              <a:buSzPts val="1800"/>
              <a:buFont typeface="Noto Sans Symbols"/>
              <a:buChar char="❑"/>
            </a:pPr>
            <a:r>
              <a:rPr lang="en-US" b="1" dirty="0">
                <a:sym typeface="Poppins"/>
              </a:rPr>
              <a:t>git cherry-pick ^HEAD master</a:t>
            </a:r>
          </a:p>
          <a:p>
            <a:pPr marR="0" lvl="0" algn="just" rtl="0">
              <a:lnSpc>
                <a:spcPct val="150000"/>
              </a:lnSpc>
              <a:spcBef>
                <a:spcPts val="0"/>
              </a:spcBef>
              <a:spcAft>
                <a:spcPts val="0"/>
              </a:spcAft>
              <a:buClr>
                <a:schemeClr val="accent1"/>
              </a:buClr>
              <a:buSzPts val="1800"/>
            </a:pPr>
            <a:r>
              <a:rPr lang="en-US" dirty="0">
                <a:sym typeface="Poppins"/>
              </a:rPr>
              <a:t>Apply the changes introduced by all commits that are ancestors of master but not of HEAD to produce new commits.</a:t>
            </a:r>
            <a:endParaRPr dirty="0">
              <a:sym typeface="Poppins"/>
            </a:endParaRPr>
          </a:p>
        </p:txBody>
      </p:sp>
      <p:pic>
        <p:nvPicPr>
          <p:cNvPr id="271" name="Google Shape;271;p25"/>
          <p:cNvPicPr preferRelativeResize="0"/>
          <p:nvPr/>
        </p:nvPicPr>
        <p:blipFill rotWithShape="1">
          <a:blip r:embed="rId3">
            <a:alphaModFix/>
          </a:blip>
          <a:srcRect/>
          <a:stretch/>
        </p:blipFill>
        <p:spPr>
          <a:xfrm rot="5400000">
            <a:off x="6929261" y="1620333"/>
            <a:ext cx="6007504" cy="4930827"/>
          </a:xfrm>
          <a:prstGeom prst="rect">
            <a:avLst/>
          </a:prstGeom>
          <a:noFill/>
          <a:ln>
            <a:noFill/>
          </a:ln>
        </p:spPr>
      </p:pic>
      <p:sp>
        <p:nvSpPr>
          <p:cNvPr id="272" name="Google Shape;272;p25"/>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algn="l"/>
            <a:r>
              <a:rPr lang="en-US" sz="3600" b="0" i="0" dirty="0">
                <a:solidFill>
                  <a:srgbClr val="333333"/>
                </a:solidFill>
                <a:effectLst/>
                <a:latin typeface="Palatino Linotype" panose="02040502050505030304" pitchFamily="18" charset="0"/>
              </a:rPr>
              <a:t>Examples of git cherry pick</a:t>
            </a:r>
          </a:p>
        </p:txBody>
      </p:sp>
      <p:grpSp>
        <p:nvGrpSpPr>
          <p:cNvPr id="274" name="Google Shape;274;p25"/>
          <p:cNvGrpSpPr/>
          <p:nvPr/>
        </p:nvGrpSpPr>
        <p:grpSpPr>
          <a:xfrm>
            <a:off x="-8928" y="6325927"/>
            <a:ext cx="12200929" cy="470414"/>
            <a:chOff x="-8928" y="6325927"/>
            <a:chExt cx="12200929" cy="470414"/>
          </a:xfrm>
        </p:grpSpPr>
        <p:sp>
          <p:nvSpPr>
            <p:cNvPr id="275" name="Google Shape;275;p25"/>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76" name="Google Shape;276;p25"/>
            <p:cNvPicPr preferRelativeResize="0"/>
            <p:nvPr/>
          </p:nvPicPr>
          <p:blipFill rotWithShape="1">
            <a:blip r:embed="rId4">
              <a:alphaModFix/>
            </a:blip>
            <a:srcRect/>
            <a:stretch/>
          </p:blipFill>
          <p:spPr>
            <a:xfrm>
              <a:off x="10548364" y="6325927"/>
              <a:ext cx="470414" cy="470414"/>
            </a:xfrm>
            <a:prstGeom prst="rect">
              <a:avLst/>
            </a:prstGeom>
            <a:noFill/>
            <a:ln>
              <a:noFill/>
            </a:ln>
          </p:spPr>
        </p:pic>
        <p:sp>
          <p:nvSpPr>
            <p:cNvPr id="277" name="Google Shape;277;p25"/>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cxnSp>
        <p:nvCxnSpPr>
          <p:cNvPr id="278" name="Google Shape;278;p25"/>
          <p:cNvCxnSpPr/>
          <p:nvPr/>
        </p:nvCxnSpPr>
        <p:spPr>
          <a:xfrm>
            <a:off x="721638" y="2067846"/>
            <a:ext cx="1091664" cy="0"/>
          </a:xfrm>
          <a:prstGeom prst="straightConnector1">
            <a:avLst/>
          </a:prstGeom>
          <a:noFill/>
          <a:ln w="9525" cap="flat" cmpd="sng">
            <a:solidFill>
              <a:schemeClr val="dk1"/>
            </a:solidFill>
            <a:prstDash val="solid"/>
            <a:miter lim="800000"/>
            <a:headEnd type="none" w="sm" len="sm"/>
            <a:tailEnd type="none" w="sm" len="sm"/>
          </a:ln>
        </p:spPr>
      </p:cxnSp>
      <p:pic>
        <p:nvPicPr>
          <p:cNvPr id="16389" name="Picture 5" descr="Git cherry pick from another branch | Christian Engvall">
            <a:extLst>
              <a:ext uri="{FF2B5EF4-FFF2-40B4-BE49-F238E27FC236}">
                <a16:creationId xmlns:a16="http://schemas.microsoft.com/office/drawing/2014/main" id="{FC3DC231-D19F-4613-BEFF-FA633AD33D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081" y="828675"/>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81198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35"/>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Poppins"/>
              <a:ea typeface="Poppins"/>
              <a:cs typeface="Poppins"/>
              <a:sym typeface="Poppins"/>
            </a:endParaRPr>
          </a:p>
        </p:txBody>
      </p:sp>
      <p:pic>
        <p:nvPicPr>
          <p:cNvPr id="564" name="Google Shape;564;p35"/>
          <p:cNvPicPr preferRelativeResize="0"/>
          <p:nvPr/>
        </p:nvPicPr>
        <p:blipFill rotWithShape="1">
          <a:blip r:embed="rId3">
            <a:alphaModFix/>
          </a:blip>
          <a:srcRect/>
          <a:stretch/>
        </p:blipFill>
        <p:spPr>
          <a:xfrm flipH="1">
            <a:off x="-253396" y="-310810"/>
            <a:ext cx="9910121" cy="8134009"/>
          </a:xfrm>
          <a:prstGeom prst="rect">
            <a:avLst/>
          </a:prstGeom>
          <a:noFill/>
          <a:ln>
            <a:noFill/>
          </a:ln>
        </p:spPr>
      </p:pic>
      <p:sp>
        <p:nvSpPr>
          <p:cNvPr id="565" name="Google Shape;565;p35"/>
          <p:cNvSpPr txBox="1"/>
          <p:nvPr/>
        </p:nvSpPr>
        <p:spPr>
          <a:xfrm>
            <a:off x="2668772" y="3979401"/>
            <a:ext cx="8304028" cy="2144177"/>
          </a:xfrm>
          <a:prstGeom prst="rect">
            <a:avLst/>
          </a:prstGeom>
          <a:noFill/>
          <a:ln>
            <a:noFill/>
          </a:ln>
        </p:spPr>
        <p:txBody>
          <a:bodyPr spcFirstLastPara="1" wrap="square" lIns="91425" tIns="45700" rIns="91425" bIns="45700" anchor="t" anchorCtr="0">
            <a:noAutofit/>
          </a:bodyPr>
          <a:lstStyle/>
          <a:p>
            <a:pPr marL="0" marR="0" lvl="0" indent="0" algn="ctr" rtl="0">
              <a:lnSpc>
                <a:spcPct val="111111"/>
              </a:lnSpc>
              <a:spcBef>
                <a:spcPts val="0"/>
              </a:spcBef>
              <a:spcAft>
                <a:spcPts val="0"/>
              </a:spcAft>
              <a:buNone/>
            </a:pPr>
            <a:r>
              <a:rPr lang="en-IN" sz="5400" b="1" dirty="0">
                <a:solidFill>
                  <a:schemeClr val="lt2"/>
                </a:solidFill>
                <a:latin typeface="Palatino Linotype" panose="02040502050505030304" pitchFamily="18" charset="0"/>
                <a:ea typeface="Lato"/>
                <a:cs typeface="Lato"/>
                <a:sym typeface="Lato"/>
              </a:rPr>
              <a:t>IMPLEMENTATION OF GIT COMMANDS</a:t>
            </a:r>
            <a:endParaRPr sz="1050" b="1" dirty="0">
              <a:latin typeface="Palatino Linotype" panose="0204050205050503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63"/>
                                        </p:tgtEl>
                                        <p:attrNameLst>
                                          <p:attrName>style.visibility</p:attrName>
                                        </p:attrNameLst>
                                      </p:cBhvr>
                                      <p:to>
                                        <p:strVal val="visible"/>
                                      </p:to>
                                    </p:set>
                                    <p:animEffect transition="in" filter="fade">
                                      <p:cBhvr>
                                        <p:cTn id="7" dur="500"/>
                                        <p:tgtEl>
                                          <p:spTgt spid="5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64"/>
                                        </p:tgtEl>
                                        <p:attrNameLst>
                                          <p:attrName>style.visibility</p:attrName>
                                        </p:attrNameLst>
                                      </p:cBhvr>
                                      <p:to>
                                        <p:strVal val="visible"/>
                                      </p:to>
                                    </p:set>
                                    <p:animEffect transition="in" filter="fade">
                                      <p:cBhvr>
                                        <p:cTn id="11" dur="500"/>
                                        <p:tgtEl>
                                          <p:spTgt spid="5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65"/>
                                        </p:tgtEl>
                                        <p:attrNameLst>
                                          <p:attrName>style.visibility</p:attrName>
                                        </p:attrNameLst>
                                      </p:cBhvr>
                                      <p:to>
                                        <p:strVal val="visible"/>
                                      </p:to>
                                    </p:set>
                                    <p:animEffect transition="in" filter="fade">
                                      <p:cBhvr>
                                        <p:cTn id="15" dur="500"/>
                                        <p:tgtEl>
                                          <p:spTgt spid="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2" name="Google Shape;182;p22"/>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dirty="0">
                <a:latin typeface="Palatino Linotype" panose="02040502050505030304" pitchFamily="18" charset="0"/>
              </a:rPr>
              <a:t>Steps for GIT:</a:t>
            </a:r>
            <a:endParaRPr dirty="0">
              <a:latin typeface="Palatino Linotype" panose="02040502050505030304" pitchFamily="18" charset="0"/>
            </a:endParaRPr>
          </a:p>
        </p:txBody>
      </p:sp>
      <p:pic>
        <p:nvPicPr>
          <p:cNvPr id="184" name="Google Shape;184;p22"/>
          <p:cNvPicPr preferRelativeResize="0"/>
          <p:nvPr/>
        </p:nvPicPr>
        <p:blipFill rotWithShape="1">
          <a:blip r:embed="rId3">
            <a:alphaModFix/>
          </a:blip>
          <a:srcRect/>
          <a:stretch/>
        </p:blipFill>
        <p:spPr>
          <a:xfrm rot="5400000">
            <a:off x="6929261" y="1620333"/>
            <a:ext cx="6007504" cy="4930827"/>
          </a:xfrm>
          <a:prstGeom prst="rect">
            <a:avLst/>
          </a:prstGeom>
          <a:noFill/>
          <a:ln>
            <a:noFill/>
          </a:ln>
        </p:spPr>
      </p:pic>
      <p:sp>
        <p:nvSpPr>
          <p:cNvPr id="3" name="Text Placeholder 2">
            <a:extLst>
              <a:ext uri="{FF2B5EF4-FFF2-40B4-BE49-F238E27FC236}">
                <a16:creationId xmlns:a16="http://schemas.microsoft.com/office/drawing/2014/main" id="{C2875C2E-3E4C-49D8-A512-EAD8DFDCEB5A}"/>
              </a:ext>
            </a:extLst>
          </p:cNvPr>
          <p:cNvSpPr>
            <a:spLocks noGrp="1"/>
          </p:cNvSpPr>
          <p:nvPr>
            <p:ph type="body" idx="1"/>
          </p:nvPr>
        </p:nvSpPr>
        <p:spPr>
          <a:xfrm>
            <a:off x="628650" y="2044551"/>
            <a:ext cx="5029200" cy="3728927"/>
          </a:xfrm>
        </p:spPr>
        <p:txBody>
          <a:bodyPr/>
          <a:lstStyle/>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First We </a:t>
            </a:r>
            <a:r>
              <a:rPr lang="en-IN" sz="1600" dirty="0">
                <a:latin typeface="Times New Roman" panose="02020603050405020304" pitchFamily="18" charset="0"/>
                <a:cs typeface="Times New Roman" panose="02020603050405020304" pitchFamily="18" charset="0"/>
              </a:rPr>
              <a:t>initiated</a:t>
            </a:r>
            <a:r>
              <a:rPr lang="en-US" sz="1600" dirty="0">
                <a:latin typeface="Times New Roman" panose="02020603050405020304" pitchFamily="18" charset="0"/>
                <a:cs typeface="Times New Roman" panose="02020603050405020304" pitchFamily="18" charset="0"/>
              </a:rPr>
              <a:t> the git </a:t>
            </a:r>
            <a:r>
              <a:rPr lang="en-IN" sz="1600" dirty="0">
                <a:latin typeface="Times New Roman" panose="02020603050405020304" pitchFamily="18" charset="0"/>
                <a:cs typeface="Times New Roman" panose="02020603050405020304" pitchFamily="18" charset="0"/>
              </a:rPr>
              <a:t>repository into the local folder</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Adds files in the to the staging area for Git. Before a file is available to commit to a repository, the file needs to be added to the Git index (staging area).</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check current state of the repository</a:t>
            </a:r>
          </a:p>
          <a:p>
            <a:pPr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We commit the </a:t>
            </a:r>
            <a:r>
              <a:rPr lang="en-IN" sz="1600" dirty="0">
                <a:latin typeface="Times New Roman" panose="02020603050405020304" pitchFamily="18" charset="0"/>
                <a:cs typeface="Times New Roman" panose="02020603050405020304" pitchFamily="18" charset="0"/>
              </a:rPr>
              <a:t>Files with Unique ID | Commit Message</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We add Remote Repository path into it and connect with Remote Repository</a:t>
            </a:r>
          </a:p>
          <a:p>
            <a:pPr algn="just">
              <a:buFont typeface="Arial" panose="020B0604020202020204" pitchFamily="34" charset="0"/>
              <a:buChar char="•"/>
            </a:pPr>
            <a:r>
              <a:rPr lang="en-IN" sz="1600" dirty="0">
                <a:latin typeface="Times New Roman" panose="02020603050405020304" pitchFamily="18" charset="0"/>
                <a:cs typeface="Times New Roman" panose="02020603050405020304" pitchFamily="18" charset="0"/>
              </a:rPr>
              <a:t>At last we push data to Remote Repository </a:t>
            </a:r>
          </a:p>
        </p:txBody>
      </p:sp>
      <p:pic>
        <p:nvPicPr>
          <p:cNvPr id="4" name="Picture 3">
            <a:extLst>
              <a:ext uri="{FF2B5EF4-FFF2-40B4-BE49-F238E27FC236}">
                <a16:creationId xmlns:a16="http://schemas.microsoft.com/office/drawing/2014/main" id="{1E4B5416-1ECA-4769-9F57-A718BA7EDA0A}"/>
              </a:ext>
            </a:extLst>
          </p:cNvPr>
          <p:cNvPicPr>
            <a:picLocks noChangeAspect="1"/>
          </p:cNvPicPr>
          <p:nvPr/>
        </p:nvPicPr>
        <p:blipFill rotWithShape="1">
          <a:blip r:embed="rId4"/>
          <a:srcRect r="60029" b="14176"/>
          <a:stretch/>
        </p:blipFill>
        <p:spPr>
          <a:xfrm>
            <a:off x="6943725" y="397944"/>
            <a:ext cx="4811723" cy="5811471"/>
          </a:xfrm>
          <a:prstGeom prst="rect">
            <a:avLst/>
          </a:prstGeom>
        </p:spPr>
      </p:pic>
    </p:spTree>
    <p:extLst>
      <p:ext uri="{BB962C8B-B14F-4D97-AF65-F5344CB8AC3E}">
        <p14:creationId xmlns:p14="http://schemas.microsoft.com/office/powerpoint/2010/main" val="315032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5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EC91E-77C9-4FC7-BEE3-DB3ABEA26B47}"/>
              </a:ext>
            </a:extLst>
          </p:cNvPr>
          <p:cNvSpPr>
            <a:spLocks noGrp="1"/>
          </p:cNvSpPr>
          <p:nvPr>
            <p:ph type="title"/>
          </p:nvPr>
        </p:nvSpPr>
        <p:spPr/>
        <p:txBody>
          <a:bodyPr/>
          <a:lstStyle/>
          <a:p>
            <a:r>
              <a:rPr lang="en-IN" dirty="0"/>
              <a:t>Command Used:</a:t>
            </a:r>
          </a:p>
        </p:txBody>
      </p:sp>
      <p:sp>
        <p:nvSpPr>
          <p:cNvPr id="3" name="Text Placeholder 2">
            <a:extLst>
              <a:ext uri="{FF2B5EF4-FFF2-40B4-BE49-F238E27FC236}">
                <a16:creationId xmlns:a16="http://schemas.microsoft.com/office/drawing/2014/main" id="{F0716F0C-66BC-48A8-A533-AFCC4C166C82}"/>
              </a:ext>
            </a:extLst>
          </p:cNvPr>
          <p:cNvSpPr>
            <a:spLocks noGrp="1"/>
          </p:cNvSpPr>
          <p:nvPr>
            <p:ph type="body" idx="1"/>
          </p:nvPr>
        </p:nvSpPr>
        <p:spPr>
          <a:xfrm>
            <a:off x="628650" y="2176811"/>
            <a:ext cx="10821713" cy="3638550"/>
          </a:xfrm>
        </p:spPr>
        <p:txBody>
          <a:bodyPr/>
          <a:lstStyle/>
          <a:p>
            <a:pPr marL="571500" indent="-342900">
              <a:buFont typeface="+mj-lt"/>
              <a:buAutoNum type="arabicPeriod"/>
            </a:pPr>
            <a:r>
              <a:rPr lang="en-IN" dirty="0"/>
              <a:t>Git version</a:t>
            </a:r>
          </a:p>
          <a:p>
            <a:pPr marL="571500" indent="-342900">
              <a:buFont typeface="+mj-lt"/>
              <a:buAutoNum type="arabicPeriod"/>
            </a:pPr>
            <a:r>
              <a:rPr lang="en-IN" dirty="0"/>
              <a:t>Git init</a:t>
            </a:r>
          </a:p>
          <a:p>
            <a:pPr marL="571500" indent="-342900">
              <a:buFont typeface="+mj-lt"/>
              <a:buAutoNum type="arabicPeriod"/>
            </a:pPr>
            <a:r>
              <a:rPr lang="en-IN" dirty="0"/>
              <a:t>Git add .</a:t>
            </a:r>
          </a:p>
          <a:p>
            <a:pPr marL="571500" indent="-342900">
              <a:buFont typeface="+mj-lt"/>
              <a:buAutoNum type="arabicPeriod"/>
            </a:pPr>
            <a:r>
              <a:rPr lang="en-IN" dirty="0"/>
              <a:t>Git status</a:t>
            </a:r>
          </a:p>
          <a:p>
            <a:pPr marL="571500" indent="-342900">
              <a:buFont typeface="+mj-lt"/>
              <a:buAutoNum type="arabicPeriod"/>
            </a:pPr>
            <a:r>
              <a:rPr lang="en-IN" dirty="0"/>
              <a:t>Git commit –m “first commit”</a:t>
            </a:r>
          </a:p>
          <a:p>
            <a:pPr marL="571500" indent="-342900">
              <a:buFont typeface="+mj-lt"/>
              <a:buAutoNum type="arabicPeriod"/>
            </a:pPr>
            <a:r>
              <a:rPr lang="en-IN" dirty="0"/>
              <a:t>Git remote add</a:t>
            </a:r>
          </a:p>
          <a:p>
            <a:pPr marL="228600" indent="0"/>
            <a:r>
              <a:rPr lang="en-IN" dirty="0"/>
              <a:t> </a:t>
            </a:r>
            <a:r>
              <a:rPr lang="en-IN" dirty="0">
                <a:hlinkClick r:id="rId2"/>
              </a:rPr>
              <a:t>https://github.com/mayuri-dhote/GItknoldus.git</a:t>
            </a:r>
            <a:endParaRPr lang="en-IN" dirty="0"/>
          </a:p>
          <a:p>
            <a:pPr marL="571500" indent="-342900">
              <a:buFont typeface="+mj-lt"/>
              <a:buAutoNum type="arabicPeriod"/>
            </a:pPr>
            <a:r>
              <a:rPr lang="en-IN" dirty="0"/>
              <a:t>Git push –u origin main</a:t>
            </a:r>
          </a:p>
          <a:p>
            <a:pPr marL="571500" indent="-342900">
              <a:buFont typeface="+mj-lt"/>
              <a:buAutoNum type="arabicPeriod"/>
            </a:pPr>
            <a:r>
              <a:rPr lang="en-IN" dirty="0"/>
              <a:t>Git log</a:t>
            </a:r>
          </a:p>
        </p:txBody>
      </p:sp>
      <p:pic>
        <p:nvPicPr>
          <p:cNvPr id="9" name="Picture 8">
            <a:extLst>
              <a:ext uri="{FF2B5EF4-FFF2-40B4-BE49-F238E27FC236}">
                <a16:creationId xmlns:a16="http://schemas.microsoft.com/office/drawing/2014/main" id="{EDB4EDB0-FA2A-4F6F-998E-73C3C78ADFA2}"/>
              </a:ext>
            </a:extLst>
          </p:cNvPr>
          <p:cNvPicPr>
            <a:picLocks noChangeAspect="1"/>
          </p:cNvPicPr>
          <p:nvPr/>
        </p:nvPicPr>
        <p:blipFill rotWithShape="1">
          <a:blip r:embed="rId3"/>
          <a:srcRect r="65685" b="60243"/>
          <a:stretch/>
        </p:blipFill>
        <p:spPr>
          <a:xfrm>
            <a:off x="6266398" y="2176811"/>
            <a:ext cx="5061301" cy="3298438"/>
          </a:xfrm>
          <a:prstGeom prst="rect">
            <a:avLst/>
          </a:prstGeom>
        </p:spPr>
      </p:pic>
    </p:spTree>
    <p:extLst>
      <p:ext uri="{BB962C8B-B14F-4D97-AF65-F5344CB8AC3E}">
        <p14:creationId xmlns:p14="http://schemas.microsoft.com/office/powerpoint/2010/main" val="1553209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FA59E5-A8AE-4E61-83A3-6B33E76C768E}"/>
              </a:ext>
            </a:extLst>
          </p:cNvPr>
          <p:cNvPicPr>
            <a:picLocks noChangeAspect="1"/>
          </p:cNvPicPr>
          <p:nvPr/>
        </p:nvPicPr>
        <p:blipFill rotWithShape="1">
          <a:blip r:embed="rId2"/>
          <a:srcRect r="33506" b="38536"/>
          <a:stretch/>
        </p:blipFill>
        <p:spPr>
          <a:xfrm>
            <a:off x="1329823" y="1260506"/>
            <a:ext cx="9532353" cy="4956299"/>
          </a:xfrm>
          <a:prstGeom prst="rect">
            <a:avLst/>
          </a:prstGeom>
        </p:spPr>
      </p:pic>
      <p:sp>
        <p:nvSpPr>
          <p:cNvPr id="6" name="TextBox 5">
            <a:extLst>
              <a:ext uri="{FF2B5EF4-FFF2-40B4-BE49-F238E27FC236}">
                <a16:creationId xmlns:a16="http://schemas.microsoft.com/office/drawing/2014/main" id="{96C48456-7AF7-4864-A851-76E8E247605B}"/>
              </a:ext>
            </a:extLst>
          </p:cNvPr>
          <p:cNvSpPr txBox="1"/>
          <p:nvPr/>
        </p:nvSpPr>
        <p:spPr>
          <a:xfrm>
            <a:off x="1265664" y="796612"/>
            <a:ext cx="6099716" cy="369332"/>
          </a:xfrm>
          <a:prstGeom prst="rect">
            <a:avLst/>
          </a:prstGeom>
          <a:noFill/>
        </p:spPr>
        <p:txBody>
          <a:bodyPr wrap="square">
            <a:spAutoFit/>
          </a:bodyPr>
          <a:lstStyle/>
          <a:p>
            <a:pPr marL="228600"/>
            <a:r>
              <a:rPr lang="en-IN" sz="1800" dirty="0"/>
              <a:t>Getting Authorization from GitHub</a:t>
            </a:r>
          </a:p>
        </p:txBody>
      </p:sp>
    </p:spTree>
    <p:extLst>
      <p:ext uri="{BB962C8B-B14F-4D97-AF65-F5344CB8AC3E}">
        <p14:creationId xmlns:p14="http://schemas.microsoft.com/office/powerpoint/2010/main" val="2031570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24B420-AD26-41E9-81F1-084BCE3C4BC2}"/>
              </a:ext>
            </a:extLst>
          </p:cNvPr>
          <p:cNvPicPr>
            <a:picLocks noChangeAspect="1"/>
          </p:cNvPicPr>
          <p:nvPr/>
        </p:nvPicPr>
        <p:blipFill rotWithShape="1">
          <a:blip r:embed="rId2"/>
          <a:srcRect r="66400" b="25600"/>
          <a:stretch/>
        </p:blipFill>
        <p:spPr>
          <a:xfrm>
            <a:off x="7324344" y="786384"/>
            <a:ext cx="4096512" cy="5102352"/>
          </a:xfrm>
          <a:prstGeom prst="rect">
            <a:avLst/>
          </a:prstGeom>
        </p:spPr>
      </p:pic>
      <p:sp>
        <p:nvSpPr>
          <p:cNvPr id="6" name="Text Placeholder 2">
            <a:extLst>
              <a:ext uri="{FF2B5EF4-FFF2-40B4-BE49-F238E27FC236}">
                <a16:creationId xmlns:a16="http://schemas.microsoft.com/office/drawing/2014/main" id="{E654DE91-AB7D-4BD4-ABA8-FF34628DCA44}"/>
              </a:ext>
            </a:extLst>
          </p:cNvPr>
          <p:cNvSpPr>
            <a:spLocks noGrp="1"/>
          </p:cNvSpPr>
          <p:nvPr>
            <p:ph type="body" idx="1"/>
          </p:nvPr>
        </p:nvSpPr>
        <p:spPr>
          <a:xfrm>
            <a:off x="741401" y="2687444"/>
            <a:ext cx="7008696" cy="3054988"/>
          </a:xfrm>
        </p:spPr>
        <p:txBody>
          <a:bodyPr/>
          <a:lstStyle/>
          <a:p>
            <a:pPr marL="571500" indent="-342900">
              <a:buFont typeface="+mj-lt"/>
              <a:buAutoNum type="arabicPeriod"/>
            </a:pPr>
            <a:r>
              <a:rPr lang="en-IN" dirty="0">
                <a:latin typeface="Times New Roman" panose="02020603050405020304" pitchFamily="18" charset="0"/>
                <a:cs typeface="Times New Roman" panose="02020603050405020304" pitchFamily="18" charset="0"/>
              </a:rPr>
              <a:t>To see username and email which is used for commit</a:t>
            </a:r>
          </a:p>
          <a:p>
            <a:pPr marL="228600" indent="0"/>
            <a:r>
              <a:rPr lang="en-IN" dirty="0">
                <a:latin typeface="Times New Roman" panose="02020603050405020304" pitchFamily="18" charset="0"/>
                <a:cs typeface="Times New Roman" panose="02020603050405020304" pitchFamily="18" charset="0"/>
              </a:rPr>
              <a:t>	Git config –global user.name</a:t>
            </a:r>
          </a:p>
          <a:p>
            <a:pPr marL="228600" indent="0"/>
            <a:r>
              <a:rPr lang="en-IN" dirty="0">
                <a:latin typeface="Times New Roman" panose="02020603050405020304" pitchFamily="18" charset="0"/>
                <a:cs typeface="Times New Roman" panose="02020603050405020304" pitchFamily="18" charset="0"/>
              </a:rPr>
              <a:t>	Git config –global </a:t>
            </a:r>
            <a:r>
              <a:rPr lang="en-IN" dirty="0" err="1">
                <a:latin typeface="Times New Roman" panose="02020603050405020304" pitchFamily="18" charset="0"/>
                <a:cs typeface="Times New Roman" panose="02020603050405020304" pitchFamily="18" charset="0"/>
              </a:rPr>
              <a:t>user.email</a:t>
            </a:r>
            <a:endParaRPr lang="en-IN" dirty="0">
              <a:latin typeface="Times New Roman" panose="02020603050405020304" pitchFamily="18" charset="0"/>
              <a:cs typeface="Times New Roman" panose="02020603050405020304" pitchFamily="18" charset="0"/>
            </a:endParaRPr>
          </a:p>
          <a:p>
            <a:pPr marL="228600" indent="0"/>
            <a:r>
              <a:rPr lang="en-IN" dirty="0">
                <a:latin typeface="Times New Roman" panose="02020603050405020304" pitchFamily="18" charset="0"/>
                <a:cs typeface="Times New Roman" panose="02020603050405020304" pitchFamily="18" charset="0"/>
              </a:rPr>
              <a:t>2.     To update the user name and email we use:</a:t>
            </a:r>
          </a:p>
          <a:p>
            <a:pPr marL="5715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228600" indent="0"/>
            <a:r>
              <a:rPr lang="en-IN" dirty="0">
                <a:latin typeface="Times New Roman" panose="02020603050405020304" pitchFamily="18" charset="0"/>
                <a:cs typeface="Times New Roman" panose="02020603050405020304" pitchFamily="18" charset="0"/>
              </a:rPr>
              <a:t>Git config –global user.name “out username”</a:t>
            </a:r>
          </a:p>
          <a:p>
            <a:pPr marL="228600" indent="0"/>
            <a:r>
              <a:rPr lang="en-IN" dirty="0">
                <a:latin typeface="Times New Roman" panose="02020603050405020304" pitchFamily="18" charset="0"/>
                <a:cs typeface="Times New Roman" panose="02020603050405020304" pitchFamily="18" charset="0"/>
              </a:rPr>
              <a:t>Git config –global </a:t>
            </a:r>
            <a:r>
              <a:rPr lang="en-IN" dirty="0" err="1">
                <a:latin typeface="Times New Roman" panose="02020603050405020304" pitchFamily="18" charset="0"/>
                <a:cs typeface="Times New Roman" panose="02020603050405020304" pitchFamily="18" charset="0"/>
              </a:rPr>
              <a:t>user.email</a:t>
            </a:r>
            <a:r>
              <a:rPr lang="en-IN" dirty="0">
                <a:latin typeface="Times New Roman" panose="02020603050405020304" pitchFamily="18" charset="0"/>
                <a:cs typeface="Times New Roman" panose="02020603050405020304" pitchFamily="18" charset="0"/>
              </a:rPr>
              <a:t> “our email address”</a:t>
            </a:r>
          </a:p>
          <a:p>
            <a:pPr marL="228600" indent="0"/>
            <a:endParaRPr lang="en-IN" dirty="0">
              <a:latin typeface="Times New Roman" panose="02020603050405020304" pitchFamily="18" charset="0"/>
              <a:cs typeface="Times New Roman" panose="02020603050405020304" pitchFamily="18" charset="0"/>
            </a:endParaRPr>
          </a:p>
          <a:p>
            <a:pPr marL="571500" indent="-342900">
              <a:buFont typeface="+mj-lt"/>
              <a:buAutoNum type="arabicPeriod"/>
            </a:pPr>
            <a:endParaRPr lang="en-IN" dirty="0">
              <a:latin typeface="Times New Roman" panose="02020603050405020304" pitchFamily="18" charset="0"/>
              <a:cs typeface="Times New Roman" panose="02020603050405020304" pitchFamily="18" charset="0"/>
            </a:endParaRPr>
          </a:p>
          <a:p>
            <a:pPr marL="571500" indent="-342900">
              <a:buFont typeface="+mj-lt"/>
              <a:buAutoNum type="arabicPeriod"/>
            </a:pPr>
            <a:endParaRPr lang="en-IN" dirty="0">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47E58DE4-EE83-4B65-96A7-5566AE472864}"/>
              </a:ext>
            </a:extLst>
          </p:cNvPr>
          <p:cNvSpPr>
            <a:spLocks noGrp="1"/>
          </p:cNvSpPr>
          <p:nvPr>
            <p:ph type="title"/>
          </p:nvPr>
        </p:nvSpPr>
        <p:spPr>
          <a:xfrm>
            <a:off x="628650" y="685800"/>
            <a:ext cx="6315075" cy="914400"/>
          </a:xfrm>
        </p:spPr>
        <p:txBody>
          <a:bodyPr/>
          <a:lstStyle/>
          <a:p>
            <a:r>
              <a:rPr lang="en-IN" dirty="0">
                <a:latin typeface="Palatino Linotype" panose="02040502050505030304" pitchFamily="18" charset="0"/>
              </a:rPr>
              <a:t>GIT CONFIG CONTROL</a:t>
            </a:r>
          </a:p>
        </p:txBody>
      </p:sp>
    </p:spTree>
    <p:extLst>
      <p:ext uri="{BB962C8B-B14F-4D97-AF65-F5344CB8AC3E}">
        <p14:creationId xmlns:p14="http://schemas.microsoft.com/office/powerpoint/2010/main" val="34924740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grpSp>
        <p:nvGrpSpPr>
          <p:cNvPr id="127" name="Google Shape;127;p20"/>
          <p:cNvGrpSpPr/>
          <p:nvPr/>
        </p:nvGrpSpPr>
        <p:grpSpPr>
          <a:xfrm>
            <a:off x="6764072" y="-336522"/>
            <a:ext cx="8808040" cy="9131635"/>
            <a:chOff x="6764072" y="-336522"/>
            <a:chExt cx="8808040" cy="9131635"/>
          </a:xfrm>
        </p:grpSpPr>
        <p:sp>
          <p:nvSpPr>
            <p:cNvPr id="128" name="Google Shape;128;p20"/>
            <p:cNvSpPr/>
            <p:nvPr/>
          </p:nvSpPr>
          <p:spPr>
            <a:xfrm rot="-2025053">
              <a:off x="7888890" y="1035606"/>
              <a:ext cx="6664841" cy="5687804"/>
            </a:xfrm>
            <a:custGeom>
              <a:avLst/>
              <a:gdLst/>
              <a:ahLst/>
              <a:cxnLst/>
              <a:rect l="l" t="t" r="r" b="b"/>
              <a:pathLst>
                <a:path w="4509" h="3848" extrusionOk="0">
                  <a:moveTo>
                    <a:pt x="1674" y="3848"/>
                  </a:moveTo>
                  <a:lnTo>
                    <a:pt x="1411" y="3026"/>
                  </a:lnTo>
                  <a:lnTo>
                    <a:pt x="0" y="3222"/>
                  </a:lnTo>
                  <a:lnTo>
                    <a:pt x="274" y="1680"/>
                  </a:lnTo>
                  <a:lnTo>
                    <a:pt x="789" y="551"/>
                  </a:lnTo>
                  <a:lnTo>
                    <a:pt x="1104" y="958"/>
                  </a:lnTo>
                  <a:lnTo>
                    <a:pt x="1375" y="0"/>
                  </a:lnTo>
                  <a:lnTo>
                    <a:pt x="2068" y="806"/>
                  </a:lnTo>
                  <a:lnTo>
                    <a:pt x="2458" y="660"/>
                  </a:lnTo>
                  <a:lnTo>
                    <a:pt x="2266" y="1194"/>
                  </a:lnTo>
                  <a:lnTo>
                    <a:pt x="4509" y="1761"/>
                  </a:lnTo>
                  <a:lnTo>
                    <a:pt x="2446" y="3123"/>
                  </a:lnTo>
                  <a:lnTo>
                    <a:pt x="1674" y="3848"/>
                  </a:lnTo>
                  <a:close/>
                </a:path>
              </a:pathLst>
            </a:custGeom>
            <a:gradFill>
              <a:gsLst>
                <a:gs pos="0">
                  <a:srgbClr val="2099D8">
                    <a:alpha val="24705"/>
                  </a:srgbClr>
                </a:gs>
                <a:gs pos="100000">
                  <a:srgbClr val="27A6C2">
                    <a:alpha val="20000"/>
                  </a:srgbClr>
                </a:gs>
              </a:gsLst>
              <a:lin ang="108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29" name="Google Shape;129;p20"/>
            <p:cNvSpPr/>
            <p:nvPr/>
          </p:nvSpPr>
          <p:spPr>
            <a:xfrm rot="-2025053">
              <a:off x="7633537" y="4028946"/>
              <a:ext cx="4410708" cy="3866760"/>
            </a:xfrm>
            <a:custGeom>
              <a:avLst/>
              <a:gdLst/>
              <a:ahLst/>
              <a:cxnLst/>
              <a:rect l="l" t="t" r="r" b="b"/>
              <a:pathLst>
                <a:path w="2984" h="2616" extrusionOk="0">
                  <a:moveTo>
                    <a:pt x="0" y="379"/>
                  </a:moveTo>
                  <a:lnTo>
                    <a:pt x="2984" y="0"/>
                  </a:lnTo>
                  <a:lnTo>
                    <a:pt x="2367" y="2616"/>
                  </a:lnTo>
                  <a:lnTo>
                    <a:pt x="687" y="1954"/>
                  </a:lnTo>
                  <a:lnTo>
                    <a:pt x="0" y="379"/>
                  </a:lnTo>
                  <a:close/>
                </a:path>
              </a:pathLst>
            </a:custGeom>
            <a:solidFill>
              <a:schemeClr val="accent3">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0" name="Google Shape;130;p20"/>
            <p:cNvSpPr/>
            <p:nvPr/>
          </p:nvSpPr>
          <p:spPr>
            <a:xfrm rot="-2025053">
              <a:off x="9336552" y="721024"/>
              <a:ext cx="4601386" cy="4449140"/>
            </a:xfrm>
            <a:custGeom>
              <a:avLst/>
              <a:gdLst/>
              <a:ahLst/>
              <a:cxnLst/>
              <a:rect l="l" t="t" r="r" b="b"/>
              <a:pathLst>
                <a:path w="3113" h="3010" extrusionOk="0">
                  <a:moveTo>
                    <a:pt x="0" y="0"/>
                  </a:moveTo>
                  <a:lnTo>
                    <a:pt x="55" y="3010"/>
                  </a:lnTo>
                  <a:lnTo>
                    <a:pt x="3113" y="1765"/>
                  </a:lnTo>
                  <a:lnTo>
                    <a:pt x="0" y="0"/>
                  </a:lnTo>
                  <a:close/>
                </a:path>
              </a:pathLst>
            </a:custGeom>
            <a:solidFill>
              <a:schemeClr val="accent4">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1" name="Google Shape;131;p20"/>
            <p:cNvSpPr/>
            <p:nvPr/>
          </p:nvSpPr>
          <p:spPr>
            <a:xfrm rot="-2025053">
              <a:off x="9640452" y="3035295"/>
              <a:ext cx="1720531" cy="3056751"/>
            </a:xfrm>
            <a:custGeom>
              <a:avLst/>
              <a:gdLst/>
              <a:ahLst/>
              <a:cxnLst/>
              <a:rect l="l" t="t" r="r" b="b"/>
              <a:pathLst>
                <a:path w="1164" h="2068" extrusionOk="0">
                  <a:moveTo>
                    <a:pt x="1164" y="236"/>
                  </a:moveTo>
                  <a:lnTo>
                    <a:pt x="308" y="2068"/>
                  </a:lnTo>
                  <a:lnTo>
                    <a:pt x="0" y="0"/>
                  </a:lnTo>
                  <a:lnTo>
                    <a:pt x="1164" y="236"/>
                  </a:lnTo>
                  <a:close/>
                </a:path>
              </a:pathLst>
            </a:custGeom>
            <a:solidFill>
              <a:schemeClr val="accent1">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2" name="Google Shape;132;p20"/>
            <p:cNvSpPr/>
            <p:nvPr/>
          </p:nvSpPr>
          <p:spPr>
            <a:xfrm rot="-2025053">
              <a:off x="7301088" y="4321216"/>
              <a:ext cx="3148394" cy="2888245"/>
            </a:xfrm>
            <a:custGeom>
              <a:avLst/>
              <a:gdLst/>
              <a:ahLst/>
              <a:cxnLst/>
              <a:rect l="l" t="t" r="r" b="b"/>
              <a:pathLst>
                <a:path w="2130" h="1954" extrusionOk="0">
                  <a:moveTo>
                    <a:pt x="0" y="525"/>
                  </a:moveTo>
                  <a:lnTo>
                    <a:pt x="2130" y="1954"/>
                  </a:lnTo>
                  <a:lnTo>
                    <a:pt x="1954" y="0"/>
                  </a:lnTo>
                  <a:lnTo>
                    <a:pt x="0" y="525"/>
                  </a:lnTo>
                  <a:close/>
                </a:path>
              </a:pathLst>
            </a:custGeom>
            <a:solidFill>
              <a:schemeClr val="accent2">
                <a:alpha val="24705"/>
              </a:scheme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3" name="Google Shape;133;p20"/>
            <p:cNvSpPr/>
            <p:nvPr/>
          </p:nvSpPr>
          <p:spPr>
            <a:xfrm rot="-2025053">
              <a:off x="7483380" y="4555337"/>
              <a:ext cx="4672336" cy="2285173"/>
            </a:xfrm>
            <a:custGeom>
              <a:avLst/>
              <a:gdLst/>
              <a:ahLst/>
              <a:cxnLst/>
              <a:rect l="l" t="t" r="r" b="b"/>
              <a:pathLst>
                <a:path w="3161" h="1546" extrusionOk="0">
                  <a:moveTo>
                    <a:pt x="0" y="0"/>
                  </a:moveTo>
                  <a:lnTo>
                    <a:pt x="3161" y="1546"/>
                  </a:lnTo>
                  <a:lnTo>
                    <a:pt x="2116" y="1425"/>
                  </a:lnTo>
                  <a:lnTo>
                    <a:pt x="0" y="0"/>
                  </a:ln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4" name="Google Shape;134;p20"/>
            <p:cNvSpPr/>
            <p:nvPr/>
          </p:nvSpPr>
          <p:spPr>
            <a:xfrm rot="-2025053">
              <a:off x="13756706" y="1937413"/>
              <a:ext cx="48778" cy="47300"/>
            </a:xfrm>
            <a:custGeom>
              <a:avLst/>
              <a:gdLst/>
              <a:ahLst/>
              <a:cxnLst/>
              <a:rect l="l" t="t" r="r" b="b"/>
              <a:pathLst>
                <a:path w="30" h="29" extrusionOk="0">
                  <a:moveTo>
                    <a:pt x="28" y="18"/>
                  </a:moveTo>
                  <a:cubicBezTo>
                    <a:pt x="26" y="25"/>
                    <a:pt x="18" y="29"/>
                    <a:pt x="11" y="27"/>
                  </a:cubicBezTo>
                  <a:cubicBezTo>
                    <a:pt x="4" y="25"/>
                    <a:pt x="0" y="18"/>
                    <a:pt x="2" y="11"/>
                  </a:cubicBezTo>
                  <a:cubicBezTo>
                    <a:pt x="5" y="4"/>
                    <a:pt x="12" y="0"/>
                    <a:pt x="19" y="2"/>
                  </a:cubicBezTo>
                  <a:cubicBezTo>
                    <a:pt x="26" y="4"/>
                    <a:pt x="30" y="11"/>
                    <a:pt x="28" y="18"/>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5" name="Google Shape;135;p20"/>
            <p:cNvSpPr/>
            <p:nvPr/>
          </p:nvSpPr>
          <p:spPr>
            <a:xfrm rot="-2025053">
              <a:off x="8480575" y="5312429"/>
              <a:ext cx="62081" cy="62081"/>
            </a:xfrm>
            <a:custGeom>
              <a:avLst/>
              <a:gdLst/>
              <a:ahLst/>
              <a:cxnLst/>
              <a:rect l="l" t="t" r="r" b="b"/>
              <a:pathLst>
                <a:path w="39" h="39" extrusionOk="0">
                  <a:moveTo>
                    <a:pt x="4" y="26"/>
                  </a:moveTo>
                  <a:cubicBezTo>
                    <a:pt x="0" y="17"/>
                    <a:pt x="4" y="7"/>
                    <a:pt x="13" y="3"/>
                  </a:cubicBezTo>
                  <a:cubicBezTo>
                    <a:pt x="22" y="0"/>
                    <a:pt x="32" y="4"/>
                    <a:pt x="35" y="13"/>
                  </a:cubicBezTo>
                  <a:cubicBezTo>
                    <a:pt x="39" y="22"/>
                    <a:pt x="35" y="32"/>
                    <a:pt x="26" y="35"/>
                  </a:cubicBezTo>
                  <a:cubicBezTo>
                    <a:pt x="17" y="39"/>
                    <a:pt x="7" y="34"/>
                    <a:pt x="4" y="26"/>
                  </a:cubicBezTo>
                  <a:close/>
                </a:path>
              </a:pathLst>
            </a:custGeom>
            <a:gradFill>
              <a:gsLst>
                <a:gs pos="0">
                  <a:srgbClr val="2099D8">
                    <a:alpha val="20000"/>
                  </a:srgbClr>
                </a:gs>
                <a:gs pos="100000">
                  <a:srgbClr val="27A6C2">
                    <a:alpha val="9803"/>
                  </a:srgbClr>
                </a:gs>
              </a:gsLst>
              <a:lin ang="5400000" scaled="0"/>
            </a:gra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grpSp>
      <p:sp>
        <p:nvSpPr>
          <p:cNvPr id="136" name="Google Shape;136;p20"/>
          <p:cNvSpPr/>
          <p:nvPr/>
        </p:nvSpPr>
        <p:spPr>
          <a:xfrm rot="-2025053">
            <a:off x="6781773" y="1428519"/>
            <a:ext cx="7791168" cy="5785360"/>
          </a:xfrm>
          <a:custGeom>
            <a:avLst/>
            <a:gdLst/>
            <a:ahLst/>
            <a:cxnLst/>
            <a:rect l="l" t="t" r="r" b="b"/>
            <a:pathLst>
              <a:path w="4842" h="3592" extrusionOk="0">
                <a:moveTo>
                  <a:pt x="4842" y="1652"/>
                </a:moveTo>
                <a:cubicBezTo>
                  <a:pt x="4842" y="1652"/>
                  <a:pt x="4842" y="1652"/>
                  <a:pt x="4842" y="1652"/>
                </a:cubicBezTo>
                <a:cubicBezTo>
                  <a:pt x="4842" y="1652"/>
                  <a:pt x="4842" y="1652"/>
                  <a:pt x="4842" y="1652"/>
                </a:cubicBezTo>
                <a:cubicBezTo>
                  <a:pt x="4841" y="1645"/>
                  <a:pt x="4841" y="1645"/>
                  <a:pt x="4841" y="1645"/>
                </a:cubicBezTo>
                <a:cubicBezTo>
                  <a:pt x="2812" y="1131"/>
                  <a:pt x="2812" y="1131"/>
                  <a:pt x="2812" y="1131"/>
                </a:cubicBezTo>
                <a:cubicBezTo>
                  <a:pt x="2814" y="1124"/>
                  <a:pt x="2814" y="1117"/>
                  <a:pt x="2811" y="1109"/>
                </a:cubicBezTo>
                <a:cubicBezTo>
                  <a:pt x="2808" y="1103"/>
                  <a:pt x="2803" y="1097"/>
                  <a:pt x="2797" y="1094"/>
                </a:cubicBezTo>
                <a:cubicBezTo>
                  <a:pt x="2950" y="665"/>
                  <a:pt x="2950" y="665"/>
                  <a:pt x="2950" y="665"/>
                </a:cubicBezTo>
                <a:cubicBezTo>
                  <a:pt x="2956" y="666"/>
                  <a:pt x="2961" y="666"/>
                  <a:pt x="2967" y="664"/>
                </a:cubicBezTo>
                <a:cubicBezTo>
                  <a:pt x="2981" y="658"/>
                  <a:pt x="2988" y="641"/>
                  <a:pt x="2982" y="627"/>
                </a:cubicBezTo>
                <a:cubicBezTo>
                  <a:pt x="2976" y="612"/>
                  <a:pt x="2960" y="605"/>
                  <a:pt x="2945" y="611"/>
                </a:cubicBezTo>
                <a:cubicBezTo>
                  <a:pt x="2932" y="616"/>
                  <a:pt x="2925" y="630"/>
                  <a:pt x="2928" y="644"/>
                </a:cubicBezTo>
                <a:cubicBezTo>
                  <a:pt x="2617" y="761"/>
                  <a:pt x="2617" y="761"/>
                  <a:pt x="2617" y="761"/>
                </a:cubicBezTo>
                <a:cubicBezTo>
                  <a:pt x="2617" y="759"/>
                  <a:pt x="2617" y="756"/>
                  <a:pt x="2616" y="754"/>
                </a:cubicBezTo>
                <a:cubicBezTo>
                  <a:pt x="2612" y="744"/>
                  <a:pt x="2601" y="740"/>
                  <a:pt x="2591" y="744"/>
                </a:cubicBezTo>
                <a:cubicBezTo>
                  <a:pt x="2588" y="745"/>
                  <a:pt x="2585" y="747"/>
                  <a:pt x="2583" y="749"/>
                </a:cubicBezTo>
                <a:cubicBezTo>
                  <a:pt x="1983" y="51"/>
                  <a:pt x="1983" y="51"/>
                  <a:pt x="1983" y="51"/>
                </a:cubicBezTo>
                <a:cubicBezTo>
                  <a:pt x="1990" y="43"/>
                  <a:pt x="1992" y="32"/>
                  <a:pt x="1988" y="22"/>
                </a:cubicBezTo>
                <a:cubicBezTo>
                  <a:pt x="1982" y="7"/>
                  <a:pt x="1965" y="0"/>
                  <a:pt x="1951" y="6"/>
                </a:cubicBezTo>
                <a:cubicBezTo>
                  <a:pt x="1936" y="12"/>
                  <a:pt x="1929" y="28"/>
                  <a:pt x="1935" y="43"/>
                </a:cubicBezTo>
                <a:cubicBezTo>
                  <a:pt x="1938" y="50"/>
                  <a:pt x="1944" y="55"/>
                  <a:pt x="1950" y="58"/>
                </a:cubicBezTo>
                <a:cubicBezTo>
                  <a:pt x="1715" y="886"/>
                  <a:pt x="1715" y="886"/>
                  <a:pt x="1715" y="886"/>
                </a:cubicBezTo>
                <a:cubicBezTo>
                  <a:pt x="1713" y="886"/>
                  <a:pt x="1711" y="887"/>
                  <a:pt x="1708" y="888"/>
                </a:cubicBezTo>
                <a:cubicBezTo>
                  <a:pt x="1706" y="889"/>
                  <a:pt x="1704" y="890"/>
                  <a:pt x="1702" y="891"/>
                </a:cubicBezTo>
                <a:cubicBezTo>
                  <a:pt x="1442" y="556"/>
                  <a:pt x="1442" y="556"/>
                  <a:pt x="1442" y="556"/>
                </a:cubicBezTo>
                <a:cubicBezTo>
                  <a:pt x="1450" y="548"/>
                  <a:pt x="1453" y="536"/>
                  <a:pt x="1448" y="525"/>
                </a:cubicBezTo>
                <a:cubicBezTo>
                  <a:pt x="1442" y="511"/>
                  <a:pt x="1426" y="504"/>
                  <a:pt x="1411" y="510"/>
                </a:cubicBezTo>
                <a:cubicBezTo>
                  <a:pt x="1397" y="515"/>
                  <a:pt x="1389" y="532"/>
                  <a:pt x="1395" y="547"/>
                </a:cubicBezTo>
                <a:cubicBezTo>
                  <a:pt x="1398" y="553"/>
                  <a:pt x="1403" y="558"/>
                  <a:pt x="1409" y="561"/>
                </a:cubicBezTo>
                <a:cubicBezTo>
                  <a:pt x="969" y="1525"/>
                  <a:pt x="969" y="1525"/>
                  <a:pt x="969" y="1525"/>
                </a:cubicBezTo>
                <a:cubicBezTo>
                  <a:pt x="80" y="1498"/>
                  <a:pt x="80" y="1498"/>
                  <a:pt x="80" y="1498"/>
                </a:cubicBezTo>
                <a:cubicBezTo>
                  <a:pt x="79" y="1493"/>
                  <a:pt x="79" y="1489"/>
                  <a:pt x="77" y="1485"/>
                </a:cubicBezTo>
                <a:cubicBezTo>
                  <a:pt x="69" y="1466"/>
                  <a:pt x="47" y="1457"/>
                  <a:pt x="28" y="1464"/>
                </a:cubicBezTo>
                <a:cubicBezTo>
                  <a:pt x="9" y="1472"/>
                  <a:pt x="0" y="1494"/>
                  <a:pt x="8" y="1513"/>
                </a:cubicBezTo>
                <a:cubicBezTo>
                  <a:pt x="16" y="1532"/>
                  <a:pt x="37" y="1541"/>
                  <a:pt x="56" y="1533"/>
                </a:cubicBezTo>
                <a:cubicBezTo>
                  <a:pt x="58" y="1533"/>
                  <a:pt x="59" y="1532"/>
                  <a:pt x="60" y="1531"/>
                </a:cubicBezTo>
                <a:cubicBezTo>
                  <a:pt x="683" y="2963"/>
                  <a:pt x="683" y="2963"/>
                  <a:pt x="683" y="2963"/>
                </a:cubicBezTo>
                <a:cubicBezTo>
                  <a:pt x="671" y="2971"/>
                  <a:pt x="666" y="2985"/>
                  <a:pt x="671" y="2998"/>
                </a:cubicBezTo>
                <a:cubicBezTo>
                  <a:pt x="677" y="3013"/>
                  <a:pt x="694" y="3020"/>
                  <a:pt x="708" y="3014"/>
                </a:cubicBezTo>
                <a:cubicBezTo>
                  <a:pt x="719" y="3010"/>
                  <a:pt x="725" y="3000"/>
                  <a:pt x="726" y="2990"/>
                </a:cubicBezTo>
                <a:cubicBezTo>
                  <a:pt x="1970" y="2816"/>
                  <a:pt x="1970" y="2816"/>
                  <a:pt x="1970" y="2816"/>
                </a:cubicBezTo>
                <a:cubicBezTo>
                  <a:pt x="1975" y="2827"/>
                  <a:pt x="1986" y="2832"/>
                  <a:pt x="1997" y="2829"/>
                </a:cubicBezTo>
                <a:cubicBezTo>
                  <a:pt x="2229" y="3553"/>
                  <a:pt x="2229" y="3553"/>
                  <a:pt x="2229" y="3553"/>
                </a:cubicBezTo>
                <a:cubicBezTo>
                  <a:pt x="2227" y="3553"/>
                  <a:pt x="2226" y="3553"/>
                  <a:pt x="2225" y="3554"/>
                </a:cubicBezTo>
                <a:cubicBezTo>
                  <a:pt x="2215" y="3558"/>
                  <a:pt x="2211" y="3568"/>
                  <a:pt x="2214" y="3578"/>
                </a:cubicBezTo>
                <a:cubicBezTo>
                  <a:pt x="2218" y="3587"/>
                  <a:pt x="2229" y="3592"/>
                  <a:pt x="2238" y="3588"/>
                </a:cubicBezTo>
                <a:cubicBezTo>
                  <a:pt x="2248" y="3584"/>
                  <a:pt x="2252" y="3573"/>
                  <a:pt x="2249" y="3564"/>
                </a:cubicBezTo>
                <a:cubicBezTo>
                  <a:pt x="2248" y="3562"/>
                  <a:pt x="2247" y="3561"/>
                  <a:pt x="2246" y="3559"/>
                </a:cubicBezTo>
                <a:cubicBezTo>
                  <a:pt x="2931" y="2917"/>
                  <a:pt x="2931" y="2917"/>
                  <a:pt x="2931" y="2917"/>
                </a:cubicBezTo>
                <a:cubicBezTo>
                  <a:pt x="2938" y="2922"/>
                  <a:pt x="2947" y="2924"/>
                  <a:pt x="2955" y="2920"/>
                </a:cubicBezTo>
                <a:cubicBezTo>
                  <a:pt x="2967" y="2915"/>
                  <a:pt x="2973" y="2901"/>
                  <a:pt x="2968" y="2889"/>
                </a:cubicBezTo>
                <a:cubicBezTo>
                  <a:pt x="2968" y="2889"/>
                  <a:pt x="2968" y="2889"/>
                  <a:pt x="2968" y="2889"/>
                </a:cubicBezTo>
                <a:cubicBezTo>
                  <a:pt x="3490" y="2544"/>
                  <a:pt x="3490" y="2544"/>
                  <a:pt x="3490" y="2544"/>
                </a:cubicBezTo>
                <a:lnTo>
                  <a:pt x="4842" y="1652"/>
                </a:lnTo>
                <a:close/>
                <a:moveTo>
                  <a:pt x="2233" y="3553"/>
                </a:moveTo>
                <a:cubicBezTo>
                  <a:pt x="2001" y="2828"/>
                  <a:pt x="2001" y="2828"/>
                  <a:pt x="2001" y="2828"/>
                </a:cubicBezTo>
                <a:cubicBezTo>
                  <a:pt x="2007" y="2825"/>
                  <a:pt x="2011" y="2820"/>
                  <a:pt x="2013" y="2815"/>
                </a:cubicBezTo>
                <a:cubicBezTo>
                  <a:pt x="2922" y="2900"/>
                  <a:pt x="2922" y="2900"/>
                  <a:pt x="2922" y="2900"/>
                </a:cubicBezTo>
                <a:cubicBezTo>
                  <a:pt x="2922" y="2902"/>
                  <a:pt x="2923" y="2905"/>
                  <a:pt x="2924" y="2907"/>
                </a:cubicBezTo>
                <a:cubicBezTo>
                  <a:pt x="2925" y="2910"/>
                  <a:pt x="2926" y="2913"/>
                  <a:pt x="2928" y="2915"/>
                </a:cubicBezTo>
                <a:cubicBezTo>
                  <a:pt x="2243" y="3557"/>
                  <a:pt x="2243" y="3557"/>
                  <a:pt x="2243" y="3557"/>
                </a:cubicBezTo>
                <a:cubicBezTo>
                  <a:pt x="2240" y="3554"/>
                  <a:pt x="2237" y="3553"/>
                  <a:pt x="2233" y="3553"/>
                </a:cubicBezTo>
                <a:close/>
                <a:moveTo>
                  <a:pt x="726" y="2986"/>
                </a:moveTo>
                <a:cubicBezTo>
                  <a:pt x="726" y="2983"/>
                  <a:pt x="725" y="2980"/>
                  <a:pt x="724" y="2977"/>
                </a:cubicBezTo>
                <a:cubicBezTo>
                  <a:pt x="720" y="2968"/>
                  <a:pt x="712" y="2962"/>
                  <a:pt x="704" y="2960"/>
                </a:cubicBezTo>
                <a:cubicBezTo>
                  <a:pt x="866" y="2049"/>
                  <a:pt x="866" y="2049"/>
                  <a:pt x="866" y="2049"/>
                </a:cubicBezTo>
                <a:cubicBezTo>
                  <a:pt x="1972" y="2794"/>
                  <a:pt x="1972" y="2794"/>
                  <a:pt x="1972" y="2794"/>
                </a:cubicBezTo>
                <a:cubicBezTo>
                  <a:pt x="1969" y="2799"/>
                  <a:pt x="1967" y="2806"/>
                  <a:pt x="1969" y="2812"/>
                </a:cubicBezTo>
                <a:lnTo>
                  <a:pt x="726" y="2986"/>
                </a:lnTo>
                <a:close/>
                <a:moveTo>
                  <a:pt x="891" y="1910"/>
                </a:moveTo>
                <a:cubicBezTo>
                  <a:pt x="1463" y="2187"/>
                  <a:pt x="1463" y="2187"/>
                  <a:pt x="1463" y="2187"/>
                </a:cubicBezTo>
                <a:cubicBezTo>
                  <a:pt x="1973" y="2789"/>
                  <a:pt x="1973" y="2789"/>
                  <a:pt x="1973" y="2789"/>
                </a:cubicBezTo>
                <a:cubicBezTo>
                  <a:pt x="867" y="2045"/>
                  <a:pt x="867" y="2045"/>
                  <a:pt x="867" y="2045"/>
                </a:cubicBezTo>
                <a:lnTo>
                  <a:pt x="891" y="1910"/>
                </a:lnTo>
                <a:close/>
                <a:moveTo>
                  <a:pt x="863" y="2042"/>
                </a:moveTo>
                <a:cubicBezTo>
                  <a:pt x="100" y="1529"/>
                  <a:pt x="100" y="1529"/>
                  <a:pt x="100" y="1529"/>
                </a:cubicBezTo>
                <a:cubicBezTo>
                  <a:pt x="887" y="1908"/>
                  <a:pt x="887" y="1908"/>
                  <a:pt x="887" y="1908"/>
                </a:cubicBezTo>
                <a:lnTo>
                  <a:pt x="863" y="2042"/>
                </a:lnTo>
                <a:close/>
                <a:moveTo>
                  <a:pt x="1972" y="59"/>
                </a:moveTo>
                <a:cubicBezTo>
                  <a:pt x="1975" y="58"/>
                  <a:pt x="1977" y="57"/>
                  <a:pt x="1979" y="55"/>
                </a:cubicBezTo>
                <a:cubicBezTo>
                  <a:pt x="2521" y="780"/>
                  <a:pt x="2521" y="780"/>
                  <a:pt x="2521" y="780"/>
                </a:cubicBezTo>
                <a:cubicBezTo>
                  <a:pt x="1971" y="867"/>
                  <a:pt x="1971" y="867"/>
                  <a:pt x="1971" y="867"/>
                </a:cubicBezTo>
                <a:cubicBezTo>
                  <a:pt x="1962" y="61"/>
                  <a:pt x="1962" y="61"/>
                  <a:pt x="1962" y="61"/>
                </a:cubicBezTo>
                <a:cubicBezTo>
                  <a:pt x="1965" y="61"/>
                  <a:pt x="1969" y="60"/>
                  <a:pt x="1972" y="59"/>
                </a:cubicBezTo>
                <a:close/>
                <a:moveTo>
                  <a:pt x="2524" y="784"/>
                </a:moveTo>
                <a:cubicBezTo>
                  <a:pt x="2757" y="1096"/>
                  <a:pt x="2757" y="1096"/>
                  <a:pt x="2757" y="1096"/>
                </a:cubicBezTo>
                <a:cubicBezTo>
                  <a:pt x="2751" y="1101"/>
                  <a:pt x="2746" y="1108"/>
                  <a:pt x="2745" y="1116"/>
                </a:cubicBezTo>
                <a:cubicBezTo>
                  <a:pt x="1973" y="960"/>
                  <a:pt x="1973" y="960"/>
                  <a:pt x="1973" y="960"/>
                </a:cubicBezTo>
                <a:cubicBezTo>
                  <a:pt x="1972" y="871"/>
                  <a:pt x="1972" y="871"/>
                  <a:pt x="1972" y="871"/>
                </a:cubicBezTo>
                <a:lnTo>
                  <a:pt x="2524" y="784"/>
                </a:lnTo>
                <a:close/>
                <a:moveTo>
                  <a:pt x="2602" y="781"/>
                </a:moveTo>
                <a:cubicBezTo>
                  <a:pt x="2763" y="1092"/>
                  <a:pt x="2763" y="1092"/>
                  <a:pt x="2763" y="1092"/>
                </a:cubicBezTo>
                <a:cubicBezTo>
                  <a:pt x="2762" y="1092"/>
                  <a:pt x="2761" y="1093"/>
                  <a:pt x="2760" y="1093"/>
                </a:cubicBezTo>
                <a:cubicBezTo>
                  <a:pt x="2528" y="783"/>
                  <a:pt x="2528" y="783"/>
                  <a:pt x="2528" y="783"/>
                </a:cubicBezTo>
                <a:cubicBezTo>
                  <a:pt x="2584" y="775"/>
                  <a:pt x="2584" y="775"/>
                  <a:pt x="2584" y="775"/>
                </a:cubicBezTo>
                <a:cubicBezTo>
                  <a:pt x="2588" y="780"/>
                  <a:pt x="2595" y="782"/>
                  <a:pt x="2602" y="781"/>
                </a:cubicBezTo>
                <a:close/>
                <a:moveTo>
                  <a:pt x="2014" y="2811"/>
                </a:moveTo>
                <a:cubicBezTo>
                  <a:pt x="2015" y="2807"/>
                  <a:pt x="2014" y="2802"/>
                  <a:pt x="2013" y="2798"/>
                </a:cubicBezTo>
                <a:cubicBezTo>
                  <a:pt x="2012" y="2795"/>
                  <a:pt x="2010" y="2793"/>
                  <a:pt x="2007" y="2791"/>
                </a:cubicBezTo>
                <a:cubicBezTo>
                  <a:pt x="2138" y="2512"/>
                  <a:pt x="2138" y="2512"/>
                  <a:pt x="2138" y="2512"/>
                </a:cubicBezTo>
                <a:cubicBezTo>
                  <a:pt x="2923" y="2892"/>
                  <a:pt x="2923" y="2892"/>
                  <a:pt x="2923" y="2892"/>
                </a:cubicBezTo>
                <a:cubicBezTo>
                  <a:pt x="2922" y="2893"/>
                  <a:pt x="2922" y="2894"/>
                  <a:pt x="2922" y="2896"/>
                </a:cubicBezTo>
                <a:lnTo>
                  <a:pt x="2014" y="2811"/>
                </a:lnTo>
                <a:close/>
                <a:moveTo>
                  <a:pt x="1726" y="931"/>
                </a:moveTo>
                <a:cubicBezTo>
                  <a:pt x="1732" y="928"/>
                  <a:pt x="1737" y="923"/>
                  <a:pt x="1739" y="917"/>
                </a:cubicBezTo>
                <a:cubicBezTo>
                  <a:pt x="1969" y="963"/>
                  <a:pt x="1969" y="963"/>
                  <a:pt x="1969" y="963"/>
                </a:cubicBezTo>
                <a:cubicBezTo>
                  <a:pt x="1976" y="1556"/>
                  <a:pt x="1976" y="1556"/>
                  <a:pt x="1976" y="1556"/>
                </a:cubicBezTo>
                <a:cubicBezTo>
                  <a:pt x="1807" y="1551"/>
                  <a:pt x="1807" y="1551"/>
                  <a:pt x="1807" y="1551"/>
                </a:cubicBezTo>
                <a:cubicBezTo>
                  <a:pt x="1715" y="933"/>
                  <a:pt x="1715" y="933"/>
                  <a:pt x="1715" y="933"/>
                </a:cubicBezTo>
                <a:cubicBezTo>
                  <a:pt x="1719" y="933"/>
                  <a:pt x="1722" y="932"/>
                  <a:pt x="1726" y="931"/>
                </a:cubicBezTo>
                <a:close/>
                <a:moveTo>
                  <a:pt x="2134" y="2511"/>
                </a:moveTo>
                <a:cubicBezTo>
                  <a:pt x="2004" y="2788"/>
                  <a:pt x="2004" y="2788"/>
                  <a:pt x="2004" y="2788"/>
                </a:cubicBezTo>
                <a:cubicBezTo>
                  <a:pt x="2001" y="2786"/>
                  <a:pt x="1998" y="2785"/>
                  <a:pt x="1994" y="2784"/>
                </a:cubicBezTo>
                <a:cubicBezTo>
                  <a:pt x="1990" y="2441"/>
                  <a:pt x="1990" y="2441"/>
                  <a:pt x="1990" y="2441"/>
                </a:cubicBezTo>
                <a:lnTo>
                  <a:pt x="2134" y="2511"/>
                </a:lnTo>
                <a:close/>
                <a:moveTo>
                  <a:pt x="1990" y="2437"/>
                </a:moveTo>
                <a:cubicBezTo>
                  <a:pt x="1980" y="1560"/>
                  <a:pt x="1980" y="1560"/>
                  <a:pt x="1980" y="1560"/>
                </a:cubicBezTo>
                <a:cubicBezTo>
                  <a:pt x="2570" y="1578"/>
                  <a:pt x="2570" y="1578"/>
                  <a:pt x="2570" y="1578"/>
                </a:cubicBezTo>
                <a:cubicBezTo>
                  <a:pt x="2136" y="2507"/>
                  <a:pt x="2136" y="2507"/>
                  <a:pt x="2136" y="2507"/>
                </a:cubicBezTo>
                <a:lnTo>
                  <a:pt x="1990" y="2437"/>
                </a:lnTo>
                <a:close/>
                <a:moveTo>
                  <a:pt x="2747" y="1135"/>
                </a:moveTo>
                <a:cubicBezTo>
                  <a:pt x="2751" y="1145"/>
                  <a:pt x="2759" y="1152"/>
                  <a:pt x="2768" y="1155"/>
                </a:cubicBezTo>
                <a:cubicBezTo>
                  <a:pt x="2572" y="1574"/>
                  <a:pt x="2572" y="1574"/>
                  <a:pt x="2572" y="1574"/>
                </a:cubicBezTo>
                <a:cubicBezTo>
                  <a:pt x="1980" y="1556"/>
                  <a:pt x="1980" y="1556"/>
                  <a:pt x="1980" y="1556"/>
                </a:cubicBezTo>
                <a:cubicBezTo>
                  <a:pt x="1973" y="964"/>
                  <a:pt x="1973" y="964"/>
                  <a:pt x="1973" y="964"/>
                </a:cubicBezTo>
                <a:cubicBezTo>
                  <a:pt x="2745" y="1120"/>
                  <a:pt x="2745" y="1120"/>
                  <a:pt x="2745" y="1120"/>
                </a:cubicBezTo>
                <a:cubicBezTo>
                  <a:pt x="2744" y="1125"/>
                  <a:pt x="2745" y="1130"/>
                  <a:pt x="2747" y="1135"/>
                </a:cubicBezTo>
                <a:close/>
                <a:moveTo>
                  <a:pt x="1976" y="1560"/>
                </a:moveTo>
                <a:cubicBezTo>
                  <a:pt x="1986" y="2435"/>
                  <a:pt x="1986" y="2435"/>
                  <a:pt x="1986" y="2435"/>
                </a:cubicBezTo>
                <a:cubicBezTo>
                  <a:pt x="1935" y="2410"/>
                  <a:pt x="1935" y="2410"/>
                  <a:pt x="1935" y="2410"/>
                </a:cubicBezTo>
                <a:cubicBezTo>
                  <a:pt x="1808" y="1555"/>
                  <a:pt x="1808" y="1555"/>
                  <a:pt x="1808" y="1555"/>
                </a:cubicBezTo>
                <a:lnTo>
                  <a:pt x="1976" y="1560"/>
                </a:lnTo>
                <a:close/>
                <a:moveTo>
                  <a:pt x="1986" y="2439"/>
                </a:moveTo>
                <a:cubicBezTo>
                  <a:pt x="1990" y="2780"/>
                  <a:pt x="1990" y="2780"/>
                  <a:pt x="1990" y="2780"/>
                </a:cubicBezTo>
                <a:cubicBezTo>
                  <a:pt x="1936" y="2415"/>
                  <a:pt x="1936" y="2415"/>
                  <a:pt x="1936" y="2415"/>
                </a:cubicBezTo>
                <a:lnTo>
                  <a:pt x="1986" y="2439"/>
                </a:lnTo>
                <a:close/>
                <a:moveTo>
                  <a:pt x="1987" y="2785"/>
                </a:moveTo>
                <a:cubicBezTo>
                  <a:pt x="1985" y="2785"/>
                  <a:pt x="1984" y="2785"/>
                  <a:pt x="1983" y="2786"/>
                </a:cubicBezTo>
                <a:cubicBezTo>
                  <a:pt x="1981" y="2787"/>
                  <a:pt x="1979" y="2788"/>
                  <a:pt x="1978" y="2789"/>
                </a:cubicBezTo>
                <a:cubicBezTo>
                  <a:pt x="1472" y="2191"/>
                  <a:pt x="1472" y="2191"/>
                  <a:pt x="1472" y="2191"/>
                </a:cubicBezTo>
                <a:cubicBezTo>
                  <a:pt x="1932" y="2413"/>
                  <a:pt x="1932" y="2413"/>
                  <a:pt x="1932" y="2413"/>
                </a:cubicBezTo>
                <a:lnTo>
                  <a:pt x="1987" y="2785"/>
                </a:lnTo>
                <a:close/>
                <a:moveTo>
                  <a:pt x="2937" y="2876"/>
                </a:moveTo>
                <a:cubicBezTo>
                  <a:pt x="2931" y="2878"/>
                  <a:pt x="2927" y="2883"/>
                  <a:pt x="2924" y="2888"/>
                </a:cubicBezTo>
                <a:cubicBezTo>
                  <a:pt x="2139" y="2509"/>
                  <a:pt x="2139" y="2509"/>
                  <a:pt x="2139" y="2509"/>
                </a:cubicBezTo>
                <a:cubicBezTo>
                  <a:pt x="2575" y="1579"/>
                  <a:pt x="2575" y="1579"/>
                  <a:pt x="2575" y="1579"/>
                </a:cubicBezTo>
                <a:cubicBezTo>
                  <a:pt x="2824" y="1586"/>
                  <a:pt x="2824" y="1586"/>
                  <a:pt x="2824" y="1586"/>
                </a:cubicBezTo>
                <a:cubicBezTo>
                  <a:pt x="2944" y="2874"/>
                  <a:pt x="2944" y="2874"/>
                  <a:pt x="2944" y="2874"/>
                </a:cubicBezTo>
                <a:cubicBezTo>
                  <a:pt x="2941" y="2874"/>
                  <a:pt x="2939" y="2875"/>
                  <a:pt x="2937" y="2876"/>
                </a:cubicBezTo>
                <a:close/>
                <a:moveTo>
                  <a:pt x="2576" y="1575"/>
                </a:moveTo>
                <a:cubicBezTo>
                  <a:pt x="2772" y="1156"/>
                  <a:pt x="2772" y="1156"/>
                  <a:pt x="2772" y="1156"/>
                </a:cubicBezTo>
                <a:cubicBezTo>
                  <a:pt x="2776" y="1157"/>
                  <a:pt x="2780" y="1157"/>
                  <a:pt x="2784" y="1156"/>
                </a:cubicBezTo>
                <a:cubicBezTo>
                  <a:pt x="2823" y="1582"/>
                  <a:pt x="2823" y="1582"/>
                  <a:pt x="2823" y="1582"/>
                </a:cubicBezTo>
                <a:lnTo>
                  <a:pt x="2576" y="1575"/>
                </a:lnTo>
                <a:close/>
                <a:moveTo>
                  <a:pt x="1969" y="959"/>
                </a:moveTo>
                <a:cubicBezTo>
                  <a:pt x="1740" y="913"/>
                  <a:pt x="1740" y="913"/>
                  <a:pt x="1740" y="913"/>
                </a:cubicBezTo>
                <a:cubicBezTo>
                  <a:pt x="1740" y="911"/>
                  <a:pt x="1741" y="909"/>
                  <a:pt x="1740" y="907"/>
                </a:cubicBezTo>
                <a:cubicBezTo>
                  <a:pt x="1968" y="871"/>
                  <a:pt x="1968" y="871"/>
                  <a:pt x="1968" y="871"/>
                </a:cubicBezTo>
                <a:lnTo>
                  <a:pt x="1969" y="959"/>
                </a:lnTo>
                <a:close/>
                <a:moveTo>
                  <a:pt x="1711" y="932"/>
                </a:moveTo>
                <a:cubicBezTo>
                  <a:pt x="1803" y="1551"/>
                  <a:pt x="1803" y="1551"/>
                  <a:pt x="1803" y="1551"/>
                </a:cubicBezTo>
                <a:cubicBezTo>
                  <a:pt x="1006" y="1526"/>
                  <a:pt x="1006" y="1526"/>
                  <a:pt x="1006" y="1526"/>
                </a:cubicBezTo>
                <a:cubicBezTo>
                  <a:pt x="1698" y="923"/>
                  <a:pt x="1698" y="923"/>
                  <a:pt x="1698" y="923"/>
                </a:cubicBezTo>
                <a:cubicBezTo>
                  <a:pt x="1702" y="928"/>
                  <a:pt x="1706" y="931"/>
                  <a:pt x="1711" y="932"/>
                </a:cubicBezTo>
                <a:close/>
                <a:moveTo>
                  <a:pt x="1804" y="1555"/>
                </a:moveTo>
                <a:cubicBezTo>
                  <a:pt x="1931" y="2408"/>
                  <a:pt x="1931" y="2408"/>
                  <a:pt x="1931" y="2408"/>
                </a:cubicBezTo>
                <a:cubicBezTo>
                  <a:pt x="1465" y="2183"/>
                  <a:pt x="1465" y="2183"/>
                  <a:pt x="1465" y="2183"/>
                </a:cubicBezTo>
                <a:cubicBezTo>
                  <a:pt x="950" y="1575"/>
                  <a:pt x="950" y="1575"/>
                  <a:pt x="950" y="1575"/>
                </a:cubicBezTo>
                <a:cubicBezTo>
                  <a:pt x="1002" y="1530"/>
                  <a:pt x="1002" y="1530"/>
                  <a:pt x="1002" y="1530"/>
                </a:cubicBezTo>
                <a:lnTo>
                  <a:pt x="1804" y="1555"/>
                </a:lnTo>
                <a:close/>
                <a:moveTo>
                  <a:pt x="954" y="1566"/>
                </a:moveTo>
                <a:cubicBezTo>
                  <a:pt x="971" y="1529"/>
                  <a:pt x="971" y="1529"/>
                  <a:pt x="971" y="1529"/>
                </a:cubicBezTo>
                <a:cubicBezTo>
                  <a:pt x="996" y="1530"/>
                  <a:pt x="996" y="1530"/>
                  <a:pt x="996" y="1530"/>
                </a:cubicBezTo>
                <a:lnTo>
                  <a:pt x="954" y="1566"/>
                </a:lnTo>
                <a:close/>
                <a:moveTo>
                  <a:pt x="950" y="1580"/>
                </a:moveTo>
                <a:cubicBezTo>
                  <a:pt x="1457" y="2179"/>
                  <a:pt x="1457" y="2179"/>
                  <a:pt x="1457" y="2179"/>
                </a:cubicBezTo>
                <a:cubicBezTo>
                  <a:pt x="891" y="1906"/>
                  <a:pt x="891" y="1906"/>
                  <a:pt x="891" y="1906"/>
                </a:cubicBezTo>
                <a:lnTo>
                  <a:pt x="950" y="1580"/>
                </a:lnTo>
                <a:close/>
                <a:moveTo>
                  <a:pt x="2966" y="2885"/>
                </a:moveTo>
                <a:cubicBezTo>
                  <a:pt x="2962" y="2879"/>
                  <a:pt x="2955" y="2875"/>
                  <a:pt x="2948" y="2874"/>
                </a:cubicBezTo>
                <a:cubicBezTo>
                  <a:pt x="2828" y="1586"/>
                  <a:pt x="2828" y="1586"/>
                  <a:pt x="2828" y="1586"/>
                </a:cubicBezTo>
                <a:cubicBezTo>
                  <a:pt x="4840" y="1649"/>
                  <a:pt x="4840" y="1649"/>
                  <a:pt x="4840" y="1649"/>
                </a:cubicBezTo>
                <a:lnTo>
                  <a:pt x="2966" y="2885"/>
                </a:lnTo>
                <a:close/>
                <a:moveTo>
                  <a:pt x="4822" y="1644"/>
                </a:moveTo>
                <a:cubicBezTo>
                  <a:pt x="2827" y="1582"/>
                  <a:pt x="2827" y="1582"/>
                  <a:pt x="2827" y="1582"/>
                </a:cubicBezTo>
                <a:cubicBezTo>
                  <a:pt x="2788" y="1156"/>
                  <a:pt x="2788" y="1156"/>
                  <a:pt x="2788" y="1156"/>
                </a:cubicBezTo>
                <a:cubicBezTo>
                  <a:pt x="2789" y="1155"/>
                  <a:pt x="2790" y="1155"/>
                  <a:pt x="2792" y="1154"/>
                </a:cubicBezTo>
                <a:cubicBezTo>
                  <a:pt x="2801" y="1151"/>
                  <a:pt x="2807" y="1144"/>
                  <a:pt x="2811" y="1135"/>
                </a:cubicBezTo>
                <a:lnTo>
                  <a:pt x="4822" y="1644"/>
                </a:lnTo>
                <a:close/>
                <a:moveTo>
                  <a:pt x="2929" y="648"/>
                </a:moveTo>
                <a:cubicBezTo>
                  <a:pt x="2933" y="656"/>
                  <a:pt x="2939" y="662"/>
                  <a:pt x="2947" y="664"/>
                </a:cubicBezTo>
                <a:cubicBezTo>
                  <a:pt x="2794" y="1092"/>
                  <a:pt x="2794" y="1092"/>
                  <a:pt x="2794" y="1092"/>
                </a:cubicBezTo>
                <a:cubicBezTo>
                  <a:pt x="2786" y="1087"/>
                  <a:pt x="2776" y="1087"/>
                  <a:pt x="2766" y="1090"/>
                </a:cubicBezTo>
                <a:cubicBezTo>
                  <a:pt x="2606" y="779"/>
                  <a:pt x="2606" y="779"/>
                  <a:pt x="2606" y="779"/>
                </a:cubicBezTo>
                <a:cubicBezTo>
                  <a:pt x="2612" y="777"/>
                  <a:pt x="2616" y="771"/>
                  <a:pt x="2617" y="765"/>
                </a:cubicBezTo>
                <a:cubicBezTo>
                  <a:pt x="2929" y="648"/>
                  <a:pt x="2929" y="648"/>
                  <a:pt x="2929" y="648"/>
                </a:cubicBezTo>
                <a:cubicBezTo>
                  <a:pt x="2929" y="648"/>
                  <a:pt x="2929" y="648"/>
                  <a:pt x="2929" y="648"/>
                </a:cubicBezTo>
                <a:close/>
                <a:moveTo>
                  <a:pt x="2580" y="769"/>
                </a:moveTo>
                <a:cubicBezTo>
                  <a:pt x="2580" y="770"/>
                  <a:pt x="2581" y="770"/>
                  <a:pt x="2581" y="771"/>
                </a:cubicBezTo>
                <a:cubicBezTo>
                  <a:pt x="2526" y="780"/>
                  <a:pt x="2526" y="780"/>
                  <a:pt x="2526" y="780"/>
                </a:cubicBezTo>
                <a:cubicBezTo>
                  <a:pt x="2000" y="77"/>
                  <a:pt x="2000" y="77"/>
                  <a:pt x="2000" y="77"/>
                </a:cubicBezTo>
                <a:cubicBezTo>
                  <a:pt x="2581" y="752"/>
                  <a:pt x="2581" y="752"/>
                  <a:pt x="2581" y="752"/>
                </a:cubicBezTo>
                <a:cubicBezTo>
                  <a:pt x="2578" y="757"/>
                  <a:pt x="2578" y="763"/>
                  <a:pt x="2580" y="769"/>
                </a:cubicBezTo>
                <a:close/>
                <a:moveTo>
                  <a:pt x="1958" y="61"/>
                </a:moveTo>
                <a:cubicBezTo>
                  <a:pt x="1968" y="867"/>
                  <a:pt x="1968" y="867"/>
                  <a:pt x="1968" y="867"/>
                </a:cubicBezTo>
                <a:cubicBezTo>
                  <a:pt x="1740" y="903"/>
                  <a:pt x="1740" y="903"/>
                  <a:pt x="1740" y="903"/>
                </a:cubicBezTo>
                <a:cubicBezTo>
                  <a:pt x="1739" y="902"/>
                  <a:pt x="1739" y="901"/>
                  <a:pt x="1739" y="901"/>
                </a:cubicBezTo>
                <a:cubicBezTo>
                  <a:pt x="1735" y="892"/>
                  <a:pt x="1728" y="887"/>
                  <a:pt x="1719" y="886"/>
                </a:cubicBezTo>
                <a:cubicBezTo>
                  <a:pt x="1954" y="60"/>
                  <a:pt x="1954" y="60"/>
                  <a:pt x="1954" y="60"/>
                </a:cubicBezTo>
                <a:cubicBezTo>
                  <a:pt x="1955" y="60"/>
                  <a:pt x="1957" y="60"/>
                  <a:pt x="1958" y="61"/>
                </a:cubicBezTo>
                <a:close/>
                <a:moveTo>
                  <a:pt x="1412" y="563"/>
                </a:moveTo>
                <a:cubicBezTo>
                  <a:pt x="1419" y="565"/>
                  <a:pt x="1426" y="565"/>
                  <a:pt x="1433" y="562"/>
                </a:cubicBezTo>
                <a:cubicBezTo>
                  <a:pt x="1435" y="561"/>
                  <a:pt x="1437" y="560"/>
                  <a:pt x="1439" y="558"/>
                </a:cubicBezTo>
                <a:cubicBezTo>
                  <a:pt x="1699" y="894"/>
                  <a:pt x="1699" y="894"/>
                  <a:pt x="1699" y="894"/>
                </a:cubicBezTo>
                <a:cubicBezTo>
                  <a:pt x="1694" y="901"/>
                  <a:pt x="1692" y="910"/>
                  <a:pt x="1695" y="918"/>
                </a:cubicBezTo>
                <a:cubicBezTo>
                  <a:pt x="1696" y="919"/>
                  <a:pt x="1696" y="919"/>
                  <a:pt x="1696" y="920"/>
                </a:cubicBezTo>
                <a:cubicBezTo>
                  <a:pt x="1000" y="1526"/>
                  <a:pt x="1000" y="1526"/>
                  <a:pt x="1000" y="1526"/>
                </a:cubicBezTo>
                <a:cubicBezTo>
                  <a:pt x="973" y="1525"/>
                  <a:pt x="973" y="1525"/>
                  <a:pt x="973" y="1525"/>
                </a:cubicBezTo>
                <a:lnTo>
                  <a:pt x="1412" y="563"/>
                </a:lnTo>
                <a:close/>
                <a:moveTo>
                  <a:pt x="947" y="1573"/>
                </a:moveTo>
                <a:cubicBezTo>
                  <a:pt x="947" y="1574"/>
                  <a:pt x="947" y="1574"/>
                  <a:pt x="947" y="1574"/>
                </a:cubicBezTo>
                <a:cubicBezTo>
                  <a:pt x="888" y="1904"/>
                  <a:pt x="888" y="1904"/>
                  <a:pt x="888" y="1904"/>
                </a:cubicBezTo>
                <a:cubicBezTo>
                  <a:pt x="77" y="1513"/>
                  <a:pt x="77" y="1513"/>
                  <a:pt x="77" y="1513"/>
                </a:cubicBezTo>
                <a:cubicBezTo>
                  <a:pt x="78" y="1509"/>
                  <a:pt x="79" y="1505"/>
                  <a:pt x="79" y="1502"/>
                </a:cubicBezTo>
                <a:cubicBezTo>
                  <a:pt x="967" y="1529"/>
                  <a:pt x="967" y="1529"/>
                  <a:pt x="967" y="1529"/>
                </a:cubicBezTo>
                <a:lnTo>
                  <a:pt x="947" y="1573"/>
                </a:lnTo>
                <a:close/>
                <a:moveTo>
                  <a:pt x="64" y="1529"/>
                </a:moveTo>
                <a:cubicBezTo>
                  <a:pt x="69" y="1526"/>
                  <a:pt x="72" y="1522"/>
                  <a:pt x="75" y="1517"/>
                </a:cubicBezTo>
                <a:cubicBezTo>
                  <a:pt x="862" y="2047"/>
                  <a:pt x="862" y="2047"/>
                  <a:pt x="862" y="2047"/>
                </a:cubicBezTo>
                <a:cubicBezTo>
                  <a:pt x="700" y="2959"/>
                  <a:pt x="700" y="2959"/>
                  <a:pt x="700" y="2959"/>
                </a:cubicBezTo>
                <a:cubicBezTo>
                  <a:pt x="695" y="2959"/>
                  <a:pt x="691" y="2959"/>
                  <a:pt x="687" y="2961"/>
                </a:cubicBezTo>
                <a:cubicBezTo>
                  <a:pt x="687" y="2961"/>
                  <a:pt x="686" y="2961"/>
                  <a:pt x="686" y="2962"/>
                </a:cubicBezTo>
                <a:lnTo>
                  <a:pt x="64" y="1529"/>
                </a:lnTo>
                <a:close/>
              </a:path>
            </a:pathLst>
          </a:custGeom>
          <a:solidFill>
            <a:srgbClr val="1772A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137" name="Google Shape;137;p20"/>
          <p:cNvSpPr txBox="1"/>
          <p:nvPr/>
        </p:nvSpPr>
        <p:spPr>
          <a:xfrm>
            <a:off x="778743" y="630587"/>
            <a:ext cx="310279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dirty="0">
                <a:solidFill>
                  <a:schemeClr val="dk1"/>
                </a:solidFill>
                <a:latin typeface="Times New Roman" panose="02020603050405020304" pitchFamily="18" charset="0"/>
                <a:ea typeface="Poppins"/>
                <a:cs typeface="Times New Roman" panose="02020603050405020304" pitchFamily="18" charset="0"/>
                <a:sym typeface="Poppins"/>
              </a:rPr>
              <a:t>Agenda</a:t>
            </a:r>
            <a:endParaRPr b="1" dirty="0">
              <a:latin typeface="Times New Roman" panose="02020603050405020304" pitchFamily="18" charset="0"/>
              <a:cs typeface="Times New Roman" panose="02020603050405020304" pitchFamily="18" charset="0"/>
            </a:endParaRPr>
          </a:p>
        </p:txBody>
      </p:sp>
      <p:sp>
        <p:nvSpPr>
          <p:cNvPr id="138" name="Google Shape;138;p20"/>
          <p:cNvSpPr/>
          <p:nvPr/>
        </p:nvSpPr>
        <p:spPr>
          <a:xfrm>
            <a:off x="778743" y="1491092"/>
            <a:ext cx="5266457" cy="711733"/>
          </a:xfrm>
          <a:prstGeom prst="rect">
            <a:avLst/>
          </a:prstGeom>
          <a:noFill/>
          <a:ln>
            <a:noFill/>
          </a:ln>
        </p:spPr>
        <p:txBody>
          <a:bodyPr spcFirstLastPara="1" wrap="square" lIns="91425" tIns="45700" rIns="91425" bIns="45700" anchor="t" anchorCtr="0">
            <a:noAutofit/>
          </a:bodyPr>
          <a:lstStyle/>
          <a:p>
            <a:pPr marL="0" marR="0" lvl="0" indent="0" algn="l" rtl="0">
              <a:lnSpc>
                <a:spcPct val="150000"/>
              </a:lnSpc>
              <a:spcBef>
                <a:spcPts val="0"/>
              </a:spcBef>
              <a:spcAft>
                <a:spcPts val="0"/>
              </a:spcAft>
              <a:buNone/>
            </a:pPr>
            <a:r>
              <a:rPr lang="en-US" sz="1400" dirty="0">
                <a:solidFill>
                  <a:schemeClr val="dk2"/>
                </a:solidFill>
                <a:latin typeface="Times New Roman" panose="02020603050405020304" pitchFamily="18" charset="0"/>
                <a:ea typeface="Poppins"/>
                <a:cs typeface="Times New Roman" panose="02020603050405020304" pitchFamily="18" charset="0"/>
                <a:sym typeface="Poppins"/>
              </a:rPr>
              <a:t>GIT Command and Cherry-Pick execution with GIT Bash</a:t>
            </a:r>
            <a:endParaRPr dirty="0">
              <a:latin typeface="Times New Roman" panose="02020603050405020304" pitchFamily="18" charset="0"/>
              <a:cs typeface="Times New Roman" panose="02020603050405020304" pitchFamily="18" charset="0"/>
            </a:endParaRPr>
          </a:p>
        </p:txBody>
      </p:sp>
      <p:sp>
        <p:nvSpPr>
          <p:cNvPr id="33" name="Text Placeholder 2">
            <a:extLst>
              <a:ext uri="{FF2B5EF4-FFF2-40B4-BE49-F238E27FC236}">
                <a16:creationId xmlns:a16="http://schemas.microsoft.com/office/drawing/2014/main" id="{83271D26-94D9-42E6-9D84-1BE6CE401681}"/>
              </a:ext>
            </a:extLst>
          </p:cNvPr>
          <p:cNvSpPr txBox="1">
            <a:spLocks/>
          </p:cNvSpPr>
          <p:nvPr/>
        </p:nvSpPr>
        <p:spPr>
          <a:xfrm>
            <a:off x="628650" y="2044551"/>
            <a:ext cx="5029200" cy="37289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Introduction of GIT</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Features of GIT</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Used of GIT</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GIT Workflow</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Working of GIT Command</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GIT CHERRY-PICK</a:t>
            </a:r>
          </a:p>
          <a:p>
            <a:pPr marL="342900" indent="-342900">
              <a:lnSpc>
                <a:spcPct val="150000"/>
              </a:lnSpc>
              <a:buFont typeface="+mj-lt"/>
              <a:buAutoNum type="arabicPeriod"/>
            </a:pPr>
            <a:r>
              <a:rPr lang="en-US" sz="1800" dirty="0">
                <a:solidFill>
                  <a:srgbClr val="51565E"/>
                </a:solidFill>
                <a:latin typeface="Times New Roman" panose="02020603050405020304" pitchFamily="18" charset="0"/>
                <a:cs typeface="Times New Roman" panose="02020603050405020304" pitchFamily="18" charset="0"/>
              </a:rPr>
              <a:t>IMPLEMENTATION</a:t>
            </a:r>
          </a:p>
          <a:p>
            <a:pPr marL="342900" indent="-342900">
              <a:lnSpc>
                <a:spcPct val="150000"/>
              </a:lnSpc>
              <a:buFont typeface="+mj-lt"/>
              <a:buAutoNum type="arabicPeriod"/>
            </a:pPr>
            <a:endParaRPr lang="en-US" sz="1800" dirty="0">
              <a:solidFill>
                <a:srgbClr val="51565E"/>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US" sz="1600" dirty="0">
              <a:solidFill>
                <a:srgbClr val="51565E"/>
              </a:solidFill>
              <a:latin typeface="Times New Roman" panose="02020603050405020304" pitchFamily="18" charset="0"/>
              <a:cs typeface="Times New Roman" panose="02020603050405020304" pitchFamily="18" charset="0"/>
            </a:endParaRPr>
          </a:p>
          <a:p>
            <a:pPr marL="342900" indent="-342900">
              <a:buFont typeface="+mj-lt"/>
              <a:buAutoNum type="arabicPeriod"/>
            </a:pPr>
            <a:endParaRPr lang="en-IN" sz="1600" dirty="0">
              <a:latin typeface="Times New Roman" panose="02020603050405020304" pitchFamily="18" charset="0"/>
              <a:cs typeface="Times New Roman" panose="02020603050405020304" pitchFamily="18" charset="0"/>
            </a:endParaRPr>
          </a:p>
        </p:txBody>
      </p:sp>
      <p:pic>
        <p:nvPicPr>
          <p:cNvPr id="19458" name="Picture 2" descr="Git: A cheat sheet - TechRepublic">
            <a:extLst>
              <a:ext uri="{FF2B5EF4-FFF2-40B4-BE49-F238E27FC236}">
                <a16:creationId xmlns:a16="http://schemas.microsoft.com/office/drawing/2014/main" id="{907E8199-29AF-44F0-B656-EB6B32B7F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1467" y="6781"/>
            <a:ext cx="3114675"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6"/>
                                        </p:tgtEl>
                                        <p:attrNameLst>
                                          <p:attrName>style.visibility</p:attrName>
                                        </p:attrNameLst>
                                      </p:cBhvr>
                                      <p:to>
                                        <p:strVal val="visible"/>
                                      </p:to>
                                    </p:set>
                                    <p:animEffect transition="in" filter="fade">
                                      <p:cBhvr>
                                        <p:cTn id="11" dur="500"/>
                                        <p:tgtEl>
                                          <p:spTgt spid="13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38"/>
                                        </p:tgtEl>
                                        <p:attrNameLst>
                                          <p:attrName>style.visibility</p:attrName>
                                        </p:attrNameLst>
                                      </p:cBhvr>
                                      <p:to>
                                        <p:strVal val="visible"/>
                                      </p:to>
                                    </p:set>
                                    <p:animEffect transition="in" filter="fade">
                                      <p:cBhvr>
                                        <p:cTn id="19" dur="500"/>
                                        <p:tgtEl>
                                          <p:spTgt spid="1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51152-2A20-4169-BE63-C28CE146E90B}"/>
              </a:ext>
            </a:extLst>
          </p:cNvPr>
          <p:cNvSpPr>
            <a:spLocks noGrp="1"/>
          </p:cNvSpPr>
          <p:nvPr>
            <p:ph type="title"/>
          </p:nvPr>
        </p:nvSpPr>
        <p:spPr/>
        <p:txBody>
          <a:bodyPr/>
          <a:lstStyle/>
          <a:p>
            <a:r>
              <a:rPr lang="en-IN" dirty="0">
                <a:latin typeface="Palatino Linotype" panose="02040502050505030304" pitchFamily="18" charset="0"/>
              </a:rPr>
              <a:t>Cherry Command Execution</a:t>
            </a:r>
          </a:p>
        </p:txBody>
      </p:sp>
      <p:sp>
        <p:nvSpPr>
          <p:cNvPr id="4" name="Text Placeholder 2">
            <a:extLst>
              <a:ext uri="{FF2B5EF4-FFF2-40B4-BE49-F238E27FC236}">
                <a16:creationId xmlns:a16="http://schemas.microsoft.com/office/drawing/2014/main" id="{FFACA9B7-EF3C-446F-A20F-89436CDE8622}"/>
              </a:ext>
            </a:extLst>
          </p:cNvPr>
          <p:cNvSpPr>
            <a:spLocks noGrp="1"/>
          </p:cNvSpPr>
          <p:nvPr>
            <p:ph type="body" idx="1"/>
          </p:nvPr>
        </p:nvSpPr>
        <p:spPr>
          <a:xfrm>
            <a:off x="741401" y="2687444"/>
            <a:ext cx="7008696" cy="1973766"/>
          </a:xfrm>
        </p:spPr>
        <p:txBody>
          <a:bodyPr/>
          <a:lstStyle/>
          <a:p>
            <a:pPr marL="571500" indent="-342900">
              <a:buFont typeface="+mj-lt"/>
              <a:buAutoNum type="arabicPeriod"/>
            </a:pPr>
            <a:r>
              <a:rPr lang="en-IN" dirty="0">
                <a:latin typeface="Times New Roman" panose="02020603050405020304" pitchFamily="18" charset="0"/>
                <a:cs typeface="Times New Roman" panose="02020603050405020304" pitchFamily="18" charset="0"/>
              </a:rPr>
              <a:t>Git cherry-pick </a:t>
            </a:r>
          </a:p>
          <a:p>
            <a:pPr marL="228600" indent="0"/>
            <a:r>
              <a:rPr lang="en-IN" dirty="0">
                <a:latin typeface="Times New Roman" panose="02020603050405020304" pitchFamily="18" charset="0"/>
                <a:cs typeface="Times New Roman" panose="02020603050405020304" pitchFamily="18" charset="0"/>
              </a:rPr>
              <a:t>060dfe88707188de1f362f62607689ea7025e263</a:t>
            </a:r>
          </a:p>
          <a:p>
            <a:pPr marL="228600" indent="0"/>
            <a:r>
              <a:rPr lang="en-IN" dirty="0">
                <a:latin typeface="Times New Roman" panose="02020603050405020304" pitchFamily="18" charset="0"/>
                <a:cs typeface="Times New Roman" panose="02020603050405020304" pitchFamily="18" charset="0"/>
              </a:rPr>
              <a:t>2.     Git commit –allow-empty</a:t>
            </a:r>
          </a:p>
          <a:p>
            <a:pPr marL="571500" indent="-342900">
              <a:buFont typeface="+mj-lt"/>
              <a:buAutoNum type="arabicPeriod"/>
            </a:pPr>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E928F8B-2CD0-4234-8676-22824A1E00F5}"/>
              </a:ext>
            </a:extLst>
          </p:cNvPr>
          <p:cNvPicPr>
            <a:picLocks noChangeAspect="1"/>
          </p:cNvPicPr>
          <p:nvPr/>
        </p:nvPicPr>
        <p:blipFill>
          <a:blip r:embed="rId2"/>
          <a:stretch>
            <a:fillRect/>
          </a:stretch>
        </p:blipFill>
        <p:spPr>
          <a:xfrm>
            <a:off x="5769982" y="2121753"/>
            <a:ext cx="6070910" cy="3163575"/>
          </a:xfrm>
          <a:prstGeom prst="rect">
            <a:avLst/>
          </a:prstGeom>
        </p:spPr>
      </p:pic>
      <p:pic>
        <p:nvPicPr>
          <p:cNvPr id="23554" name="Picture 2" descr="Git cherry pick from another branch | Christian Engvall">
            <a:extLst>
              <a:ext uri="{FF2B5EF4-FFF2-40B4-BE49-F238E27FC236}">
                <a16:creationId xmlns:a16="http://schemas.microsoft.com/office/drawing/2014/main" id="{CAE61216-5BDD-4C7F-9925-91F8F5065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474" y="4455376"/>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9306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BC5531-8546-41FB-9BBE-D36362667E62}"/>
              </a:ext>
            </a:extLst>
          </p:cNvPr>
          <p:cNvPicPr>
            <a:picLocks noChangeAspect="1"/>
          </p:cNvPicPr>
          <p:nvPr/>
        </p:nvPicPr>
        <p:blipFill>
          <a:blip r:embed="rId2"/>
          <a:stretch>
            <a:fillRect/>
          </a:stretch>
        </p:blipFill>
        <p:spPr>
          <a:xfrm>
            <a:off x="1981198" y="1293540"/>
            <a:ext cx="8504665" cy="4783874"/>
          </a:xfrm>
          <a:prstGeom prst="rect">
            <a:avLst/>
          </a:prstGeom>
        </p:spPr>
      </p:pic>
      <p:sp>
        <p:nvSpPr>
          <p:cNvPr id="6" name="TextBox 5">
            <a:extLst>
              <a:ext uri="{FF2B5EF4-FFF2-40B4-BE49-F238E27FC236}">
                <a16:creationId xmlns:a16="http://schemas.microsoft.com/office/drawing/2014/main" id="{B3AB4009-EB15-4137-8F85-082C20E79DBE}"/>
              </a:ext>
            </a:extLst>
          </p:cNvPr>
          <p:cNvSpPr txBox="1"/>
          <p:nvPr/>
        </p:nvSpPr>
        <p:spPr>
          <a:xfrm>
            <a:off x="1265664" y="796612"/>
            <a:ext cx="6099716" cy="369332"/>
          </a:xfrm>
          <a:prstGeom prst="rect">
            <a:avLst/>
          </a:prstGeom>
          <a:noFill/>
        </p:spPr>
        <p:txBody>
          <a:bodyPr wrap="square">
            <a:spAutoFit/>
          </a:bodyPr>
          <a:lstStyle/>
          <a:p>
            <a:pPr marL="228600"/>
            <a:r>
              <a:rPr lang="en-IN" sz="1800" dirty="0"/>
              <a:t>GITHUB Repository </a:t>
            </a:r>
          </a:p>
        </p:txBody>
      </p:sp>
    </p:spTree>
    <p:extLst>
      <p:ext uri="{BB962C8B-B14F-4D97-AF65-F5344CB8AC3E}">
        <p14:creationId xmlns:p14="http://schemas.microsoft.com/office/powerpoint/2010/main" val="276463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57AF-03B7-4334-BF50-984D01EEAC50}"/>
              </a:ext>
            </a:extLst>
          </p:cNvPr>
          <p:cNvSpPr>
            <a:spLocks noGrp="1"/>
          </p:cNvSpPr>
          <p:nvPr>
            <p:ph type="title"/>
          </p:nvPr>
        </p:nvSpPr>
        <p:spPr/>
        <p:txBody>
          <a:bodyPr/>
          <a:lstStyle/>
          <a:p>
            <a:r>
              <a:rPr lang="en-IN" dirty="0"/>
              <a:t>GITHUB PROFILE</a:t>
            </a:r>
          </a:p>
        </p:txBody>
      </p:sp>
      <p:sp>
        <p:nvSpPr>
          <p:cNvPr id="3" name="Text Placeholder 2">
            <a:extLst>
              <a:ext uri="{FF2B5EF4-FFF2-40B4-BE49-F238E27FC236}">
                <a16:creationId xmlns:a16="http://schemas.microsoft.com/office/drawing/2014/main" id="{7B4C5190-26B6-4912-8ED0-9414DA5F5511}"/>
              </a:ext>
            </a:extLst>
          </p:cNvPr>
          <p:cNvSpPr>
            <a:spLocks noGrp="1"/>
          </p:cNvSpPr>
          <p:nvPr>
            <p:ph type="body" idx="1"/>
          </p:nvPr>
        </p:nvSpPr>
        <p:spPr/>
        <p:txBody>
          <a:bodyPr/>
          <a:lstStyle/>
          <a:p>
            <a:r>
              <a:rPr lang="en-IN" dirty="0"/>
              <a:t>https://github.com/mayuri-dhote/GItknoldus</a:t>
            </a:r>
          </a:p>
        </p:txBody>
      </p:sp>
      <p:pic>
        <p:nvPicPr>
          <p:cNvPr id="21506" name="Picture 2" descr="What is Git? An overview of Git and why you should use it | by Jatin  Varlyani | Level Up Coding">
            <a:extLst>
              <a:ext uri="{FF2B5EF4-FFF2-40B4-BE49-F238E27FC236}">
                <a16:creationId xmlns:a16="http://schemas.microsoft.com/office/drawing/2014/main" id="{F6EB6708-5A46-4819-A3B8-56365F51E5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6273" y="1952701"/>
            <a:ext cx="27527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Git Cherry Pick | Atlassian Git Tutorial">
            <a:extLst>
              <a:ext uri="{FF2B5EF4-FFF2-40B4-BE49-F238E27FC236}">
                <a16:creationId xmlns:a16="http://schemas.microsoft.com/office/drawing/2014/main" id="{F403640F-7FA4-42BE-B72E-7D13446B49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2548" y="3610051"/>
            <a:ext cx="20764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8719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p:nvPr/>
        </p:nvSpPr>
        <p:spPr>
          <a:xfrm>
            <a:off x="0" y="0"/>
            <a:ext cx="12192000"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Poppins"/>
              <a:ea typeface="Poppins"/>
              <a:cs typeface="Poppins"/>
              <a:sym typeface="Poppins"/>
            </a:endParaRPr>
          </a:p>
        </p:txBody>
      </p:sp>
      <p:pic>
        <p:nvPicPr>
          <p:cNvPr id="118" name="Google Shape;118;p19"/>
          <p:cNvPicPr preferRelativeResize="0"/>
          <p:nvPr/>
        </p:nvPicPr>
        <p:blipFill rotWithShape="1">
          <a:blip r:embed="rId3">
            <a:alphaModFix/>
          </a:blip>
          <a:srcRect/>
          <a:stretch/>
        </p:blipFill>
        <p:spPr>
          <a:xfrm>
            <a:off x="5106370" y="-236765"/>
            <a:ext cx="7320998" cy="6008914"/>
          </a:xfrm>
          <a:prstGeom prst="rect">
            <a:avLst/>
          </a:prstGeom>
          <a:noFill/>
          <a:ln>
            <a:noFill/>
          </a:ln>
        </p:spPr>
      </p:pic>
      <p:pic>
        <p:nvPicPr>
          <p:cNvPr id="119" name="Google Shape;119;p19"/>
          <p:cNvPicPr preferRelativeResize="0"/>
          <p:nvPr/>
        </p:nvPicPr>
        <p:blipFill rotWithShape="1">
          <a:blip r:embed="rId3">
            <a:alphaModFix/>
          </a:blip>
          <a:srcRect/>
          <a:stretch/>
        </p:blipFill>
        <p:spPr>
          <a:xfrm rot="10800000">
            <a:off x="-235367" y="1037267"/>
            <a:ext cx="7320998" cy="6008914"/>
          </a:xfrm>
          <a:prstGeom prst="rect">
            <a:avLst/>
          </a:prstGeom>
          <a:noFill/>
          <a:ln>
            <a:noFill/>
          </a:ln>
        </p:spPr>
      </p:pic>
      <p:sp>
        <p:nvSpPr>
          <p:cNvPr id="120" name="Google Shape;120;p19"/>
          <p:cNvSpPr txBox="1"/>
          <p:nvPr/>
        </p:nvSpPr>
        <p:spPr>
          <a:xfrm>
            <a:off x="2342618" y="2644170"/>
            <a:ext cx="7157843" cy="156966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8000" dirty="0">
                <a:solidFill>
                  <a:schemeClr val="lt1"/>
                </a:solidFill>
                <a:latin typeface="Poppins"/>
                <a:ea typeface="Poppins"/>
                <a:cs typeface="Poppins"/>
                <a:sym typeface="Poppins"/>
              </a:rPr>
              <a:t>THANK YOU</a:t>
            </a:r>
          </a:p>
        </p:txBody>
      </p:sp>
      <p:pic>
        <p:nvPicPr>
          <p:cNvPr id="121" name="Google Shape;121;p19" descr="A picture containing clipart&#10;&#10;Description generated with very high confidence"/>
          <p:cNvPicPr preferRelativeResize="0"/>
          <p:nvPr/>
        </p:nvPicPr>
        <p:blipFill rotWithShape="1">
          <a:blip r:embed="rId4">
            <a:alphaModFix/>
          </a:blip>
          <a:srcRect/>
          <a:stretch/>
        </p:blipFill>
        <p:spPr>
          <a:xfrm>
            <a:off x="365396" y="296227"/>
            <a:ext cx="2311950" cy="552858"/>
          </a:xfrm>
          <a:prstGeom prst="rect">
            <a:avLst/>
          </a:prstGeom>
          <a:noFill/>
          <a:ln>
            <a:noFill/>
          </a:ln>
        </p:spPr>
      </p:pic>
    </p:spTree>
    <p:extLst>
      <p:ext uri="{BB962C8B-B14F-4D97-AF65-F5344CB8AC3E}">
        <p14:creationId xmlns:p14="http://schemas.microsoft.com/office/powerpoint/2010/main" val="860714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7"/>
                                        </p:tgtEl>
                                        <p:attrNameLst>
                                          <p:attrName>style.visibility</p:attrName>
                                        </p:attrNameLst>
                                      </p:cBhvr>
                                      <p:to>
                                        <p:strVal val="visible"/>
                                      </p:to>
                                    </p:set>
                                    <p:animEffect transition="in" filter="fade">
                                      <p:cBhvr>
                                        <p:cTn id="7" dur="500"/>
                                        <p:tgtEl>
                                          <p:spTgt spid="1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8"/>
                                        </p:tgtEl>
                                        <p:attrNameLst>
                                          <p:attrName>style.visibility</p:attrName>
                                        </p:attrNameLst>
                                      </p:cBhvr>
                                      <p:to>
                                        <p:strVal val="visible"/>
                                      </p:to>
                                    </p:set>
                                    <p:animEffect transition="in" filter="fade">
                                      <p:cBhvr>
                                        <p:cTn id="11" dur="500"/>
                                        <p:tgtEl>
                                          <p:spTgt spid="118"/>
                                        </p:tgtEl>
                                      </p:cBhvr>
                                    </p:animEffect>
                                  </p:childTnLst>
                                </p:cTn>
                              </p:par>
                              <p:par>
                                <p:cTn id="12" presetID="10" presetClass="entr" presetSubtype="0" fill="hold" nodeType="withEffect">
                                  <p:stCondLst>
                                    <p:cond delay="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p:nvPr/>
        </p:nvSpPr>
        <p:spPr>
          <a:xfrm>
            <a:off x="0" y="0"/>
            <a:ext cx="12192000" cy="4536832"/>
          </a:xfrm>
          <a:prstGeom prst="rect">
            <a:avLst/>
          </a:prstGeom>
          <a:solidFill>
            <a:srgbClr val="004586"/>
          </a:solidFill>
          <a:ln>
            <a:noFill/>
          </a:ln>
        </p:spPr>
        <p:txBody>
          <a:bodyPr spcFirstLastPara="1" wrap="square" lIns="91425" tIns="45700" rIns="91425" bIns="45700" anchor="ctr" anchorCtr="0">
            <a:noAutofit/>
          </a:bodyPr>
          <a:lstStyle/>
          <a:p>
            <a:pPr marL="0" marR="0" lvl="0" indent="0" algn="just" rtl="0">
              <a:spcBef>
                <a:spcPts val="0"/>
              </a:spcBef>
              <a:spcAft>
                <a:spcPts val="0"/>
              </a:spcAft>
              <a:buNone/>
            </a:pPr>
            <a:endParaRPr sz="1800">
              <a:solidFill>
                <a:schemeClr val="lt1"/>
              </a:solidFill>
              <a:latin typeface="Poppins"/>
              <a:ea typeface="Poppins"/>
              <a:cs typeface="Poppins"/>
              <a:sym typeface="Poppins"/>
            </a:endParaRPr>
          </a:p>
        </p:txBody>
      </p:sp>
      <p:pic>
        <p:nvPicPr>
          <p:cNvPr id="161" name="Google Shape;161;p21"/>
          <p:cNvPicPr preferRelativeResize="0"/>
          <p:nvPr/>
        </p:nvPicPr>
        <p:blipFill rotWithShape="1">
          <a:blip r:embed="rId3">
            <a:alphaModFix/>
          </a:blip>
          <a:srcRect b="32723"/>
          <a:stretch/>
        </p:blipFill>
        <p:spPr>
          <a:xfrm>
            <a:off x="4324220" y="-225993"/>
            <a:ext cx="8045017" cy="4442393"/>
          </a:xfrm>
          <a:prstGeom prst="rect">
            <a:avLst/>
          </a:prstGeom>
          <a:noFill/>
          <a:ln>
            <a:noFill/>
          </a:ln>
        </p:spPr>
      </p:pic>
      <p:sp>
        <p:nvSpPr>
          <p:cNvPr id="162" name="Google Shape;162;p21"/>
          <p:cNvSpPr txBox="1"/>
          <p:nvPr/>
        </p:nvSpPr>
        <p:spPr>
          <a:xfrm>
            <a:off x="778742" y="960787"/>
            <a:ext cx="6834170" cy="923330"/>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5400" dirty="0">
                <a:solidFill>
                  <a:schemeClr val="lt2"/>
                </a:solidFill>
                <a:latin typeface="Lato"/>
                <a:ea typeface="Lato"/>
                <a:cs typeface="Lato"/>
                <a:sym typeface="Lato"/>
              </a:rPr>
              <a:t>Introduction of GIT</a:t>
            </a:r>
            <a:endParaRPr dirty="0"/>
          </a:p>
        </p:txBody>
      </p:sp>
      <p:sp>
        <p:nvSpPr>
          <p:cNvPr id="163" name="Google Shape;163;p21"/>
          <p:cNvSpPr/>
          <p:nvPr/>
        </p:nvSpPr>
        <p:spPr>
          <a:xfrm>
            <a:off x="778744" y="2048632"/>
            <a:ext cx="5643322" cy="2346739"/>
          </a:xfrm>
          <a:prstGeom prst="rect">
            <a:avLst/>
          </a:prstGeom>
          <a:noFill/>
          <a:ln>
            <a:noFill/>
          </a:ln>
        </p:spPr>
        <p:txBody>
          <a:bodyPr spcFirstLastPara="1" wrap="square" lIns="91425" tIns="45700" rIns="91425" bIns="45700" anchor="t" anchorCtr="0">
            <a:noAutofit/>
          </a:bodyPr>
          <a:lstStyle/>
          <a:p>
            <a:pPr marL="285750" indent="-285750" algn="just">
              <a:buFont typeface="Arial" panose="020B0604020202020204" pitchFamily="34" charset="0"/>
              <a:buChar char="•"/>
            </a:pPr>
            <a:r>
              <a:rPr lang="en-US" sz="1600" dirty="0">
                <a:solidFill>
                  <a:schemeClr val="bg1"/>
                </a:solidFill>
              </a:rPr>
              <a:t>Git is a free and open source distributed version control system designed to handle everything from small to very large projects with speed and efficiency.</a:t>
            </a:r>
          </a:p>
          <a:p>
            <a:pPr marL="285750" indent="-285750" algn="just">
              <a:buFont typeface="Arial" panose="020B0604020202020204" pitchFamily="34" charset="0"/>
              <a:buChar char="•"/>
            </a:pPr>
            <a:endParaRPr lang="en-US" sz="1600" dirty="0">
              <a:solidFill>
                <a:schemeClr val="bg1"/>
              </a:solidFill>
            </a:endParaRPr>
          </a:p>
          <a:p>
            <a:pPr marL="285750" indent="-285750" algn="just">
              <a:buFont typeface="Arial" panose="020B0604020202020204" pitchFamily="34" charset="0"/>
              <a:buChar char="•"/>
            </a:pPr>
            <a:r>
              <a:rPr lang="en-US" sz="1600" dirty="0">
                <a:solidFill>
                  <a:schemeClr val="bg1"/>
                </a:solidFill>
              </a:rPr>
              <a:t>Git is easy to learn and has a tiny footprint with lightning fast performance. It outclasses SCM tools like Subversion, CVS, Perforce, and ClearCase with features like cheap local branching, convenient staging areas, and multiple workflows.</a:t>
            </a:r>
          </a:p>
        </p:txBody>
      </p:sp>
      <p:cxnSp>
        <p:nvCxnSpPr>
          <p:cNvPr id="164" name="Google Shape;164;p21"/>
          <p:cNvCxnSpPr/>
          <p:nvPr/>
        </p:nvCxnSpPr>
        <p:spPr>
          <a:xfrm>
            <a:off x="883340" y="1960239"/>
            <a:ext cx="932760" cy="0"/>
          </a:xfrm>
          <a:prstGeom prst="straightConnector1">
            <a:avLst/>
          </a:prstGeom>
          <a:noFill/>
          <a:ln w="12700" cap="flat" cmpd="sng">
            <a:solidFill>
              <a:schemeClr val="lt2"/>
            </a:solidFill>
            <a:prstDash val="solid"/>
            <a:miter lim="800000"/>
            <a:headEnd type="none" w="sm" len="sm"/>
            <a:tailEnd type="none" w="sm" len="sm"/>
          </a:ln>
        </p:spPr>
      </p:cxnSp>
      <p:sp>
        <p:nvSpPr>
          <p:cNvPr id="165" name="Google Shape;165;p21"/>
          <p:cNvSpPr/>
          <p:nvPr/>
        </p:nvSpPr>
        <p:spPr>
          <a:xfrm>
            <a:off x="600943" y="4846697"/>
            <a:ext cx="1015615" cy="880789"/>
          </a:xfrm>
          <a:custGeom>
            <a:avLst/>
            <a:gdLst/>
            <a:ahLst/>
            <a:cxnLst/>
            <a:rect l="l" t="t" r="r" b="b"/>
            <a:pathLst>
              <a:path w="806" h="699" extrusionOk="0">
                <a:moveTo>
                  <a:pt x="202" y="699"/>
                </a:moveTo>
                <a:lnTo>
                  <a:pt x="0" y="350"/>
                </a:lnTo>
                <a:lnTo>
                  <a:pt x="202" y="0"/>
                </a:lnTo>
                <a:lnTo>
                  <a:pt x="605" y="0"/>
                </a:lnTo>
                <a:lnTo>
                  <a:pt x="806" y="350"/>
                </a:lnTo>
                <a:lnTo>
                  <a:pt x="605" y="699"/>
                </a:lnTo>
                <a:lnTo>
                  <a:pt x="202" y="699"/>
                </a:lnTo>
                <a:close/>
              </a:path>
            </a:pathLst>
          </a:custGeom>
          <a:solidFill>
            <a:schemeClr val="accent1"/>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166" name="Google Shape;166;p21"/>
          <p:cNvSpPr/>
          <p:nvPr/>
        </p:nvSpPr>
        <p:spPr>
          <a:xfrm>
            <a:off x="4308562" y="4846697"/>
            <a:ext cx="1015615" cy="880789"/>
          </a:xfrm>
          <a:custGeom>
            <a:avLst/>
            <a:gdLst/>
            <a:ahLst/>
            <a:cxnLst/>
            <a:rect l="l" t="t" r="r" b="b"/>
            <a:pathLst>
              <a:path w="806" h="699" extrusionOk="0">
                <a:moveTo>
                  <a:pt x="202" y="699"/>
                </a:moveTo>
                <a:lnTo>
                  <a:pt x="0" y="350"/>
                </a:lnTo>
                <a:lnTo>
                  <a:pt x="202" y="0"/>
                </a:lnTo>
                <a:lnTo>
                  <a:pt x="605" y="0"/>
                </a:lnTo>
                <a:lnTo>
                  <a:pt x="806" y="350"/>
                </a:lnTo>
                <a:lnTo>
                  <a:pt x="605" y="699"/>
                </a:lnTo>
                <a:lnTo>
                  <a:pt x="202" y="699"/>
                </a:lnTo>
                <a:close/>
              </a:path>
            </a:pathLst>
          </a:custGeom>
          <a:solidFill>
            <a:schemeClr val="accent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167" name="Google Shape;167;p21"/>
          <p:cNvSpPr/>
          <p:nvPr/>
        </p:nvSpPr>
        <p:spPr>
          <a:xfrm>
            <a:off x="8077586" y="4846697"/>
            <a:ext cx="1015615" cy="880789"/>
          </a:xfrm>
          <a:custGeom>
            <a:avLst/>
            <a:gdLst/>
            <a:ahLst/>
            <a:cxnLst/>
            <a:rect l="l" t="t" r="r" b="b"/>
            <a:pathLst>
              <a:path w="806" h="699" extrusionOk="0">
                <a:moveTo>
                  <a:pt x="202" y="699"/>
                </a:moveTo>
                <a:lnTo>
                  <a:pt x="0" y="350"/>
                </a:lnTo>
                <a:lnTo>
                  <a:pt x="202" y="0"/>
                </a:lnTo>
                <a:lnTo>
                  <a:pt x="605" y="0"/>
                </a:lnTo>
                <a:lnTo>
                  <a:pt x="806" y="350"/>
                </a:lnTo>
                <a:lnTo>
                  <a:pt x="605" y="699"/>
                </a:lnTo>
                <a:lnTo>
                  <a:pt x="202" y="699"/>
                </a:lnTo>
                <a:close/>
              </a:path>
            </a:pathLst>
          </a:custGeom>
          <a:solidFill>
            <a:schemeClr val="accent3"/>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168" name="Google Shape;168;p21"/>
          <p:cNvSpPr/>
          <p:nvPr/>
        </p:nvSpPr>
        <p:spPr>
          <a:xfrm>
            <a:off x="870086" y="5092142"/>
            <a:ext cx="477328" cy="389898"/>
          </a:xfrm>
          <a:custGeom>
            <a:avLst/>
            <a:gdLst/>
            <a:ahLst/>
            <a:cxnLst/>
            <a:rect l="l" t="t" r="r" b="b"/>
            <a:pathLst>
              <a:path w="176" h="144" extrusionOk="0">
                <a:moveTo>
                  <a:pt x="28" y="88"/>
                </a:moveTo>
                <a:cubicBezTo>
                  <a:pt x="4" y="88"/>
                  <a:pt x="4" y="88"/>
                  <a:pt x="4" y="88"/>
                </a:cubicBezTo>
                <a:cubicBezTo>
                  <a:pt x="2" y="88"/>
                  <a:pt x="0" y="90"/>
                  <a:pt x="0" y="92"/>
                </a:cubicBezTo>
                <a:cubicBezTo>
                  <a:pt x="0" y="140"/>
                  <a:pt x="0" y="140"/>
                  <a:pt x="0" y="140"/>
                </a:cubicBezTo>
                <a:cubicBezTo>
                  <a:pt x="0" y="142"/>
                  <a:pt x="2" y="144"/>
                  <a:pt x="4" y="144"/>
                </a:cubicBezTo>
                <a:cubicBezTo>
                  <a:pt x="28" y="144"/>
                  <a:pt x="28" y="144"/>
                  <a:pt x="28" y="144"/>
                </a:cubicBezTo>
                <a:cubicBezTo>
                  <a:pt x="30" y="144"/>
                  <a:pt x="32" y="142"/>
                  <a:pt x="32" y="140"/>
                </a:cubicBezTo>
                <a:cubicBezTo>
                  <a:pt x="32" y="92"/>
                  <a:pt x="32" y="92"/>
                  <a:pt x="32" y="92"/>
                </a:cubicBezTo>
                <a:cubicBezTo>
                  <a:pt x="32" y="90"/>
                  <a:pt x="30" y="88"/>
                  <a:pt x="28" y="88"/>
                </a:cubicBezTo>
                <a:moveTo>
                  <a:pt x="24" y="136"/>
                </a:moveTo>
                <a:cubicBezTo>
                  <a:pt x="8" y="136"/>
                  <a:pt x="8" y="136"/>
                  <a:pt x="8" y="136"/>
                </a:cubicBezTo>
                <a:cubicBezTo>
                  <a:pt x="8" y="96"/>
                  <a:pt x="8" y="96"/>
                  <a:pt x="8" y="96"/>
                </a:cubicBezTo>
                <a:cubicBezTo>
                  <a:pt x="24" y="96"/>
                  <a:pt x="24" y="96"/>
                  <a:pt x="24" y="96"/>
                </a:cubicBezTo>
                <a:lnTo>
                  <a:pt x="24" y="136"/>
                </a:lnTo>
                <a:close/>
                <a:moveTo>
                  <a:pt x="124" y="64"/>
                </a:moveTo>
                <a:cubicBezTo>
                  <a:pt x="100" y="64"/>
                  <a:pt x="100" y="64"/>
                  <a:pt x="100" y="64"/>
                </a:cubicBezTo>
                <a:cubicBezTo>
                  <a:pt x="98" y="64"/>
                  <a:pt x="96" y="66"/>
                  <a:pt x="96" y="68"/>
                </a:cubicBezTo>
                <a:cubicBezTo>
                  <a:pt x="96" y="140"/>
                  <a:pt x="96" y="140"/>
                  <a:pt x="96" y="140"/>
                </a:cubicBezTo>
                <a:cubicBezTo>
                  <a:pt x="96" y="142"/>
                  <a:pt x="98" y="144"/>
                  <a:pt x="100" y="144"/>
                </a:cubicBezTo>
                <a:cubicBezTo>
                  <a:pt x="124" y="144"/>
                  <a:pt x="124" y="144"/>
                  <a:pt x="124" y="144"/>
                </a:cubicBezTo>
                <a:cubicBezTo>
                  <a:pt x="126" y="144"/>
                  <a:pt x="128" y="142"/>
                  <a:pt x="128" y="140"/>
                </a:cubicBezTo>
                <a:cubicBezTo>
                  <a:pt x="128" y="68"/>
                  <a:pt x="128" y="68"/>
                  <a:pt x="128" y="68"/>
                </a:cubicBezTo>
                <a:cubicBezTo>
                  <a:pt x="128" y="66"/>
                  <a:pt x="126" y="64"/>
                  <a:pt x="124" y="64"/>
                </a:cubicBezTo>
                <a:moveTo>
                  <a:pt x="120" y="136"/>
                </a:moveTo>
                <a:cubicBezTo>
                  <a:pt x="104" y="136"/>
                  <a:pt x="104" y="136"/>
                  <a:pt x="104" y="136"/>
                </a:cubicBezTo>
                <a:cubicBezTo>
                  <a:pt x="104" y="72"/>
                  <a:pt x="104" y="72"/>
                  <a:pt x="104" y="72"/>
                </a:cubicBezTo>
                <a:cubicBezTo>
                  <a:pt x="120" y="72"/>
                  <a:pt x="120" y="72"/>
                  <a:pt x="120" y="72"/>
                </a:cubicBezTo>
                <a:lnTo>
                  <a:pt x="120" y="136"/>
                </a:lnTo>
                <a:close/>
                <a:moveTo>
                  <a:pt x="76" y="16"/>
                </a:moveTo>
                <a:cubicBezTo>
                  <a:pt x="52" y="16"/>
                  <a:pt x="52" y="16"/>
                  <a:pt x="52" y="16"/>
                </a:cubicBezTo>
                <a:cubicBezTo>
                  <a:pt x="50" y="16"/>
                  <a:pt x="48" y="18"/>
                  <a:pt x="48" y="20"/>
                </a:cubicBezTo>
                <a:cubicBezTo>
                  <a:pt x="48" y="140"/>
                  <a:pt x="48" y="140"/>
                  <a:pt x="48" y="140"/>
                </a:cubicBezTo>
                <a:cubicBezTo>
                  <a:pt x="48" y="142"/>
                  <a:pt x="50" y="144"/>
                  <a:pt x="52" y="144"/>
                </a:cubicBezTo>
                <a:cubicBezTo>
                  <a:pt x="76" y="144"/>
                  <a:pt x="76" y="144"/>
                  <a:pt x="76" y="144"/>
                </a:cubicBezTo>
                <a:cubicBezTo>
                  <a:pt x="78" y="144"/>
                  <a:pt x="80" y="142"/>
                  <a:pt x="80" y="140"/>
                </a:cubicBezTo>
                <a:cubicBezTo>
                  <a:pt x="80" y="20"/>
                  <a:pt x="80" y="20"/>
                  <a:pt x="80" y="20"/>
                </a:cubicBezTo>
                <a:cubicBezTo>
                  <a:pt x="80" y="18"/>
                  <a:pt x="78" y="16"/>
                  <a:pt x="76" y="16"/>
                </a:cubicBezTo>
                <a:moveTo>
                  <a:pt x="72" y="136"/>
                </a:moveTo>
                <a:cubicBezTo>
                  <a:pt x="56" y="136"/>
                  <a:pt x="56" y="136"/>
                  <a:pt x="56" y="136"/>
                </a:cubicBezTo>
                <a:cubicBezTo>
                  <a:pt x="56" y="24"/>
                  <a:pt x="56" y="24"/>
                  <a:pt x="56" y="24"/>
                </a:cubicBezTo>
                <a:cubicBezTo>
                  <a:pt x="72" y="24"/>
                  <a:pt x="72" y="24"/>
                  <a:pt x="72" y="24"/>
                </a:cubicBezTo>
                <a:lnTo>
                  <a:pt x="72" y="136"/>
                </a:lnTo>
                <a:close/>
                <a:moveTo>
                  <a:pt x="172" y="0"/>
                </a:moveTo>
                <a:cubicBezTo>
                  <a:pt x="148" y="0"/>
                  <a:pt x="148" y="0"/>
                  <a:pt x="148" y="0"/>
                </a:cubicBezTo>
                <a:cubicBezTo>
                  <a:pt x="146" y="0"/>
                  <a:pt x="144" y="2"/>
                  <a:pt x="144" y="4"/>
                </a:cubicBezTo>
                <a:cubicBezTo>
                  <a:pt x="144" y="140"/>
                  <a:pt x="144" y="140"/>
                  <a:pt x="144" y="140"/>
                </a:cubicBezTo>
                <a:cubicBezTo>
                  <a:pt x="144" y="142"/>
                  <a:pt x="146" y="144"/>
                  <a:pt x="148" y="144"/>
                </a:cubicBezTo>
                <a:cubicBezTo>
                  <a:pt x="172" y="144"/>
                  <a:pt x="172" y="144"/>
                  <a:pt x="172" y="144"/>
                </a:cubicBezTo>
                <a:cubicBezTo>
                  <a:pt x="174" y="144"/>
                  <a:pt x="176" y="142"/>
                  <a:pt x="176" y="140"/>
                </a:cubicBezTo>
                <a:cubicBezTo>
                  <a:pt x="176" y="4"/>
                  <a:pt x="176" y="4"/>
                  <a:pt x="176" y="4"/>
                </a:cubicBezTo>
                <a:cubicBezTo>
                  <a:pt x="176" y="2"/>
                  <a:pt x="174" y="0"/>
                  <a:pt x="172" y="0"/>
                </a:cubicBezTo>
                <a:moveTo>
                  <a:pt x="168" y="136"/>
                </a:moveTo>
                <a:cubicBezTo>
                  <a:pt x="152" y="136"/>
                  <a:pt x="152" y="136"/>
                  <a:pt x="152" y="136"/>
                </a:cubicBezTo>
                <a:cubicBezTo>
                  <a:pt x="152" y="8"/>
                  <a:pt x="152" y="8"/>
                  <a:pt x="152" y="8"/>
                </a:cubicBezTo>
                <a:cubicBezTo>
                  <a:pt x="168" y="8"/>
                  <a:pt x="168" y="8"/>
                  <a:pt x="168" y="8"/>
                </a:cubicBezTo>
                <a:lnTo>
                  <a:pt x="168" y="136"/>
                </a:lnTo>
                <a:close/>
              </a:path>
            </a:pathLst>
          </a:custGeom>
          <a:solidFill>
            <a:schemeClr val="lt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169" name="Google Shape;169;p21"/>
          <p:cNvSpPr/>
          <p:nvPr/>
        </p:nvSpPr>
        <p:spPr>
          <a:xfrm>
            <a:off x="4577705" y="5048427"/>
            <a:ext cx="477328" cy="477328"/>
          </a:xfrm>
          <a:custGeom>
            <a:avLst/>
            <a:gdLst/>
            <a:ahLst/>
            <a:cxnLst/>
            <a:rect l="l" t="t" r="r" b="b"/>
            <a:pathLst>
              <a:path w="176" h="176" extrusionOk="0">
                <a:moveTo>
                  <a:pt x="39" y="119"/>
                </a:moveTo>
                <a:cubicBezTo>
                  <a:pt x="43" y="115"/>
                  <a:pt x="43" y="115"/>
                  <a:pt x="43" y="115"/>
                </a:cubicBezTo>
                <a:cubicBezTo>
                  <a:pt x="44" y="114"/>
                  <a:pt x="44" y="113"/>
                  <a:pt x="44" y="112"/>
                </a:cubicBezTo>
                <a:cubicBezTo>
                  <a:pt x="44" y="110"/>
                  <a:pt x="42" y="108"/>
                  <a:pt x="40" y="108"/>
                </a:cubicBezTo>
                <a:cubicBezTo>
                  <a:pt x="39" y="108"/>
                  <a:pt x="38" y="108"/>
                  <a:pt x="37" y="109"/>
                </a:cubicBezTo>
                <a:cubicBezTo>
                  <a:pt x="33" y="113"/>
                  <a:pt x="33" y="113"/>
                  <a:pt x="33" y="113"/>
                </a:cubicBezTo>
                <a:cubicBezTo>
                  <a:pt x="32" y="114"/>
                  <a:pt x="32" y="115"/>
                  <a:pt x="32" y="116"/>
                </a:cubicBezTo>
                <a:cubicBezTo>
                  <a:pt x="32" y="118"/>
                  <a:pt x="34" y="120"/>
                  <a:pt x="36" y="120"/>
                </a:cubicBezTo>
                <a:cubicBezTo>
                  <a:pt x="37" y="120"/>
                  <a:pt x="38" y="120"/>
                  <a:pt x="39" y="119"/>
                </a:cubicBezTo>
                <a:moveTo>
                  <a:pt x="64" y="116"/>
                </a:moveTo>
                <a:cubicBezTo>
                  <a:pt x="64" y="114"/>
                  <a:pt x="62" y="112"/>
                  <a:pt x="60" y="112"/>
                </a:cubicBezTo>
                <a:cubicBezTo>
                  <a:pt x="59" y="112"/>
                  <a:pt x="58" y="112"/>
                  <a:pt x="57" y="113"/>
                </a:cubicBezTo>
                <a:cubicBezTo>
                  <a:pt x="17" y="153"/>
                  <a:pt x="17" y="153"/>
                  <a:pt x="17" y="153"/>
                </a:cubicBezTo>
                <a:cubicBezTo>
                  <a:pt x="16" y="154"/>
                  <a:pt x="16" y="155"/>
                  <a:pt x="16" y="156"/>
                </a:cubicBezTo>
                <a:cubicBezTo>
                  <a:pt x="16" y="158"/>
                  <a:pt x="18" y="160"/>
                  <a:pt x="20" y="160"/>
                </a:cubicBezTo>
                <a:cubicBezTo>
                  <a:pt x="21" y="160"/>
                  <a:pt x="22" y="160"/>
                  <a:pt x="23" y="159"/>
                </a:cubicBezTo>
                <a:cubicBezTo>
                  <a:pt x="63" y="119"/>
                  <a:pt x="63" y="119"/>
                  <a:pt x="63" y="119"/>
                </a:cubicBezTo>
                <a:cubicBezTo>
                  <a:pt x="64" y="118"/>
                  <a:pt x="64" y="117"/>
                  <a:pt x="64" y="116"/>
                </a:cubicBezTo>
                <a:moveTo>
                  <a:pt x="64" y="132"/>
                </a:moveTo>
                <a:cubicBezTo>
                  <a:pt x="63" y="132"/>
                  <a:pt x="62" y="132"/>
                  <a:pt x="61" y="133"/>
                </a:cubicBezTo>
                <a:cubicBezTo>
                  <a:pt x="49" y="145"/>
                  <a:pt x="49" y="145"/>
                  <a:pt x="49" y="145"/>
                </a:cubicBezTo>
                <a:cubicBezTo>
                  <a:pt x="48" y="146"/>
                  <a:pt x="48" y="147"/>
                  <a:pt x="48" y="148"/>
                </a:cubicBezTo>
                <a:cubicBezTo>
                  <a:pt x="48" y="150"/>
                  <a:pt x="50" y="152"/>
                  <a:pt x="52" y="152"/>
                </a:cubicBezTo>
                <a:cubicBezTo>
                  <a:pt x="53" y="152"/>
                  <a:pt x="54" y="152"/>
                  <a:pt x="55" y="151"/>
                </a:cubicBezTo>
                <a:cubicBezTo>
                  <a:pt x="67" y="139"/>
                  <a:pt x="67" y="139"/>
                  <a:pt x="67" y="139"/>
                </a:cubicBezTo>
                <a:cubicBezTo>
                  <a:pt x="68" y="138"/>
                  <a:pt x="68" y="137"/>
                  <a:pt x="68" y="136"/>
                </a:cubicBezTo>
                <a:cubicBezTo>
                  <a:pt x="68" y="134"/>
                  <a:pt x="66" y="132"/>
                  <a:pt x="64" y="132"/>
                </a:cubicBezTo>
                <a:moveTo>
                  <a:pt x="176" y="4"/>
                </a:moveTo>
                <a:cubicBezTo>
                  <a:pt x="176" y="2"/>
                  <a:pt x="174" y="0"/>
                  <a:pt x="172" y="0"/>
                </a:cubicBezTo>
                <a:cubicBezTo>
                  <a:pt x="171" y="0"/>
                  <a:pt x="171" y="0"/>
                  <a:pt x="170" y="0"/>
                </a:cubicBezTo>
                <a:cubicBezTo>
                  <a:pt x="170" y="0"/>
                  <a:pt x="170" y="0"/>
                  <a:pt x="170" y="0"/>
                </a:cubicBezTo>
                <a:cubicBezTo>
                  <a:pt x="2" y="72"/>
                  <a:pt x="2" y="72"/>
                  <a:pt x="2" y="72"/>
                </a:cubicBezTo>
                <a:cubicBezTo>
                  <a:pt x="2" y="72"/>
                  <a:pt x="2" y="72"/>
                  <a:pt x="2" y="72"/>
                </a:cubicBezTo>
                <a:cubicBezTo>
                  <a:pt x="2" y="72"/>
                  <a:pt x="2" y="72"/>
                  <a:pt x="2" y="72"/>
                </a:cubicBezTo>
                <a:cubicBezTo>
                  <a:pt x="2" y="72"/>
                  <a:pt x="2" y="72"/>
                  <a:pt x="2" y="72"/>
                </a:cubicBezTo>
                <a:cubicBezTo>
                  <a:pt x="1" y="73"/>
                  <a:pt x="0" y="74"/>
                  <a:pt x="0" y="76"/>
                </a:cubicBezTo>
                <a:cubicBezTo>
                  <a:pt x="0" y="78"/>
                  <a:pt x="1" y="79"/>
                  <a:pt x="3" y="80"/>
                </a:cubicBezTo>
                <a:cubicBezTo>
                  <a:pt x="3" y="80"/>
                  <a:pt x="3" y="80"/>
                  <a:pt x="3" y="80"/>
                </a:cubicBezTo>
                <a:cubicBezTo>
                  <a:pt x="69" y="107"/>
                  <a:pt x="69" y="107"/>
                  <a:pt x="69" y="107"/>
                </a:cubicBezTo>
                <a:cubicBezTo>
                  <a:pt x="96" y="173"/>
                  <a:pt x="96" y="173"/>
                  <a:pt x="96" y="173"/>
                </a:cubicBezTo>
                <a:cubicBezTo>
                  <a:pt x="96" y="173"/>
                  <a:pt x="96" y="173"/>
                  <a:pt x="96" y="173"/>
                </a:cubicBezTo>
                <a:cubicBezTo>
                  <a:pt x="97" y="175"/>
                  <a:pt x="98" y="176"/>
                  <a:pt x="100" y="176"/>
                </a:cubicBezTo>
                <a:cubicBezTo>
                  <a:pt x="102" y="176"/>
                  <a:pt x="103" y="175"/>
                  <a:pt x="104" y="174"/>
                </a:cubicBezTo>
                <a:cubicBezTo>
                  <a:pt x="104" y="174"/>
                  <a:pt x="104" y="174"/>
                  <a:pt x="104" y="174"/>
                </a:cubicBezTo>
                <a:cubicBezTo>
                  <a:pt x="104" y="174"/>
                  <a:pt x="104" y="174"/>
                  <a:pt x="104" y="174"/>
                </a:cubicBezTo>
                <a:cubicBezTo>
                  <a:pt x="104" y="174"/>
                  <a:pt x="104" y="174"/>
                  <a:pt x="104" y="174"/>
                </a:cubicBezTo>
                <a:cubicBezTo>
                  <a:pt x="176" y="6"/>
                  <a:pt x="176" y="6"/>
                  <a:pt x="176" y="6"/>
                </a:cubicBezTo>
                <a:cubicBezTo>
                  <a:pt x="176" y="6"/>
                  <a:pt x="176" y="6"/>
                  <a:pt x="176" y="6"/>
                </a:cubicBezTo>
                <a:cubicBezTo>
                  <a:pt x="176" y="5"/>
                  <a:pt x="176" y="5"/>
                  <a:pt x="176" y="4"/>
                </a:cubicBezTo>
                <a:moveTo>
                  <a:pt x="14" y="76"/>
                </a:moveTo>
                <a:cubicBezTo>
                  <a:pt x="154" y="16"/>
                  <a:pt x="154" y="16"/>
                  <a:pt x="154" y="16"/>
                </a:cubicBezTo>
                <a:cubicBezTo>
                  <a:pt x="71" y="99"/>
                  <a:pt x="71" y="99"/>
                  <a:pt x="71" y="99"/>
                </a:cubicBezTo>
                <a:lnTo>
                  <a:pt x="14" y="76"/>
                </a:lnTo>
                <a:close/>
                <a:moveTo>
                  <a:pt x="100" y="162"/>
                </a:moveTo>
                <a:cubicBezTo>
                  <a:pt x="77" y="105"/>
                  <a:pt x="77" y="105"/>
                  <a:pt x="77" y="105"/>
                </a:cubicBezTo>
                <a:cubicBezTo>
                  <a:pt x="160" y="22"/>
                  <a:pt x="160" y="22"/>
                  <a:pt x="160" y="22"/>
                </a:cubicBezTo>
                <a:lnTo>
                  <a:pt x="100" y="162"/>
                </a:lnTo>
                <a:close/>
              </a:path>
            </a:pathLst>
          </a:custGeom>
          <a:solidFill>
            <a:schemeClr val="lt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170" name="Google Shape;170;p21"/>
          <p:cNvSpPr/>
          <p:nvPr/>
        </p:nvSpPr>
        <p:spPr>
          <a:xfrm>
            <a:off x="8346729" y="5049608"/>
            <a:ext cx="477328" cy="474966"/>
          </a:xfrm>
          <a:custGeom>
            <a:avLst/>
            <a:gdLst/>
            <a:ahLst/>
            <a:cxnLst/>
            <a:rect l="l" t="t" r="r" b="b"/>
            <a:pathLst>
              <a:path w="176" h="176" extrusionOk="0">
                <a:moveTo>
                  <a:pt x="176" y="52"/>
                </a:moveTo>
                <a:cubicBezTo>
                  <a:pt x="176" y="51"/>
                  <a:pt x="176" y="50"/>
                  <a:pt x="175" y="50"/>
                </a:cubicBezTo>
                <a:cubicBezTo>
                  <a:pt x="175" y="50"/>
                  <a:pt x="175" y="50"/>
                  <a:pt x="175" y="50"/>
                </a:cubicBezTo>
                <a:cubicBezTo>
                  <a:pt x="175" y="49"/>
                  <a:pt x="175" y="49"/>
                  <a:pt x="175" y="49"/>
                </a:cubicBezTo>
                <a:cubicBezTo>
                  <a:pt x="175" y="49"/>
                  <a:pt x="175" y="49"/>
                  <a:pt x="175" y="49"/>
                </a:cubicBezTo>
                <a:cubicBezTo>
                  <a:pt x="127" y="2"/>
                  <a:pt x="127" y="2"/>
                  <a:pt x="127" y="2"/>
                </a:cubicBezTo>
                <a:cubicBezTo>
                  <a:pt x="127" y="2"/>
                  <a:pt x="127" y="2"/>
                  <a:pt x="127" y="2"/>
                </a:cubicBezTo>
                <a:cubicBezTo>
                  <a:pt x="126" y="1"/>
                  <a:pt x="125" y="0"/>
                  <a:pt x="124" y="0"/>
                </a:cubicBezTo>
                <a:cubicBezTo>
                  <a:pt x="52" y="0"/>
                  <a:pt x="52" y="0"/>
                  <a:pt x="52" y="0"/>
                </a:cubicBezTo>
                <a:cubicBezTo>
                  <a:pt x="51" y="0"/>
                  <a:pt x="50" y="1"/>
                  <a:pt x="49" y="2"/>
                </a:cubicBezTo>
                <a:cubicBezTo>
                  <a:pt x="49" y="2"/>
                  <a:pt x="49" y="2"/>
                  <a:pt x="49" y="2"/>
                </a:cubicBezTo>
                <a:cubicBezTo>
                  <a:pt x="1" y="49"/>
                  <a:pt x="1" y="49"/>
                  <a:pt x="1" y="49"/>
                </a:cubicBezTo>
                <a:cubicBezTo>
                  <a:pt x="1" y="49"/>
                  <a:pt x="1" y="49"/>
                  <a:pt x="1" y="49"/>
                </a:cubicBezTo>
                <a:cubicBezTo>
                  <a:pt x="1" y="50"/>
                  <a:pt x="1" y="50"/>
                  <a:pt x="1" y="50"/>
                </a:cubicBezTo>
                <a:cubicBezTo>
                  <a:pt x="1" y="50"/>
                  <a:pt x="1" y="50"/>
                  <a:pt x="1" y="50"/>
                </a:cubicBezTo>
                <a:cubicBezTo>
                  <a:pt x="0" y="50"/>
                  <a:pt x="0" y="51"/>
                  <a:pt x="0" y="52"/>
                </a:cubicBezTo>
                <a:cubicBezTo>
                  <a:pt x="0" y="53"/>
                  <a:pt x="0" y="54"/>
                  <a:pt x="1" y="54"/>
                </a:cubicBezTo>
                <a:cubicBezTo>
                  <a:pt x="1" y="55"/>
                  <a:pt x="1" y="55"/>
                  <a:pt x="1" y="55"/>
                </a:cubicBezTo>
                <a:cubicBezTo>
                  <a:pt x="85" y="175"/>
                  <a:pt x="85" y="175"/>
                  <a:pt x="85" y="175"/>
                </a:cubicBezTo>
                <a:cubicBezTo>
                  <a:pt x="85" y="174"/>
                  <a:pt x="85" y="174"/>
                  <a:pt x="85" y="174"/>
                </a:cubicBezTo>
                <a:cubicBezTo>
                  <a:pt x="86" y="175"/>
                  <a:pt x="87" y="176"/>
                  <a:pt x="88" y="176"/>
                </a:cubicBezTo>
                <a:cubicBezTo>
                  <a:pt x="89" y="176"/>
                  <a:pt x="90" y="175"/>
                  <a:pt x="91" y="174"/>
                </a:cubicBezTo>
                <a:cubicBezTo>
                  <a:pt x="91" y="175"/>
                  <a:pt x="91" y="175"/>
                  <a:pt x="91" y="175"/>
                </a:cubicBezTo>
                <a:cubicBezTo>
                  <a:pt x="175" y="55"/>
                  <a:pt x="175" y="55"/>
                  <a:pt x="175" y="55"/>
                </a:cubicBezTo>
                <a:cubicBezTo>
                  <a:pt x="175" y="54"/>
                  <a:pt x="175" y="54"/>
                  <a:pt x="175" y="54"/>
                </a:cubicBezTo>
                <a:cubicBezTo>
                  <a:pt x="176" y="54"/>
                  <a:pt x="176" y="53"/>
                  <a:pt x="176" y="52"/>
                </a:cubicBezTo>
                <a:moveTo>
                  <a:pt x="122" y="8"/>
                </a:moveTo>
                <a:cubicBezTo>
                  <a:pt x="162" y="48"/>
                  <a:pt x="162" y="48"/>
                  <a:pt x="162" y="48"/>
                </a:cubicBezTo>
                <a:cubicBezTo>
                  <a:pt x="126" y="48"/>
                  <a:pt x="126" y="48"/>
                  <a:pt x="126" y="48"/>
                </a:cubicBezTo>
                <a:cubicBezTo>
                  <a:pt x="106" y="8"/>
                  <a:pt x="106" y="8"/>
                  <a:pt x="106" y="8"/>
                </a:cubicBezTo>
                <a:lnTo>
                  <a:pt x="122" y="8"/>
                </a:lnTo>
                <a:close/>
                <a:moveTo>
                  <a:pt x="98" y="8"/>
                </a:moveTo>
                <a:cubicBezTo>
                  <a:pt x="118" y="48"/>
                  <a:pt x="118" y="48"/>
                  <a:pt x="118" y="48"/>
                </a:cubicBezTo>
                <a:cubicBezTo>
                  <a:pt x="58" y="48"/>
                  <a:pt x="58" y="48"/>
                  <a:pt x="58" y="48"/>
                </a:cubicBezTo>
                <a:cubicBezTo>
                  <a:pt x="78" y="8"/>
                  <a:pt x="78" y="8"/>
                  <a:pt x="78" y="8"/>
                </a:cubicBezTo>
                <a:lnTo>
                  <a:pt x="98" y="8"/>
                </a:lnTo>
                <a:close/>
                <a:moveTo>
                  <a:pt x="54" y="8"/>
                </a:moveTo>
                <a:cubicBezTo>
                  <a:pt x="70" y="8"/>
                  <a:pt x="70" y="8"/>
                  <a:pt x="70" y="8"/>
                </a:cubicBezTo>
                <a:cubicBezTo>
                  <a:pt x="50" y="48"/>
                  <a:pt x="50" y="48"/>
                  <a:pt x="50" y="48"/>
                </a:cubicBezTo>
                <a:cubicBezTo>
                  <a:pt x="14" y="48"/>
                  <a:pt x="14" y="48"/>
                  <a:pt x="14" y="48"/>
                </a:cubicBezTo>
                <a:lnTo>
                  <a:pt x="54" y="8"/>
                </a:lnTo>
                <a:close/>
                <a:moveTo>
                  <a:pt x="12" y="56"/>
                </a:moveTo>
                <a:cubicBezTo>
                  <a:pt x="49" y="56"/>
                  <a:pt x="49" y="56"/>
                  <a:pt x="49" y="56"/>
                </a:cubicBezTo>
                <a:cubicBezTo>
                  <a:pt x="77" y="149"/>
                  <a:pt x="77" y="149"/>
                  <a:pt x="77" y="149"/>
                </a:cubicBezTo>
                <a:lnTo>
                  <a:pt x="12" y="56"/>
                </a:lnTo>
                <a:close/>
                <a:moveTo>
                  <a:pt x="88" y="158"/>
                </a:moveTo>
                <a:cubicBezTo>
                  <a:pt x="57" y="56"/>
                  <a:pt x="57" y="56"/>
                  <a:pt x="57" y="56"/>
                </a:cubicBezTo>
                <a:cubicBezTo>
                  <a:pt x="119" y="56"/>
                  <a:pt x="119" y="56"/>
                  <a:pt x="119" y="56"/>
                </a:cubicBezTo>
                <a:lnTo>
                  <a:pt x="88" y="158"/>
                </a:lnTo>
                <a:close/>
                <a:moveTo>
                  <a:pt x="99" y="149"/>
                </a:moveTo>
                <a:cubicBezTo>
                  <a:pt x="127" y="56"/>
                  <a:pt x="127" y="56"/>
                  <a:pt x="127" y="56"/>
                </a:cubicBezTo>
                <a:cubicBezTo>
                  <a:pt x="164" y="56"/>
                  <a:pt x="164" y="56"/>
                  <a:pt x="164" y="56"/>
                </a:cubicBezTo>
                <a:lnTo>
                  <a:pt x="99" y="149"/>
                </a:lnTo>
                <a:close/>
              </a:path>
            </a:pathLst>
          </a:custGeom>
          <a:solidFill>
            <a:schemeClr val="lt2"/>
          </a:solidFill>
          <a:ln>
            <a:noFill/>
          </a:ln>
        </p:spPr>
        <p:txBody>
          <a:bodyPr spcFirstLastPara="1" wrap="square" lIns="91425" tIns="45700" rIns="91425" bIns="45700" anchor="t" anchorCtr="0">
            <a:noAutofit/>
          </a:bodyPr>
          <a:lstStyle/>
          <a:p>
            <a:pPr marL="0" marR="0" lvl="0" indent="0" algn="just" rtl="0">
              <a:spcBef>
                <a:spcPts val="0"/>
              </a:spcBef>
              <a:spcAft>
                <a:spcPts val="0"/>
              </a:spcAft>
              <a:buNone/>
            </a:pPr>
            <a:endParaRPr sz="1800">
              <a:solidFill>
                <a:schemeClr val="dk1"/>
              </a:solidFill>
              <a:latin typeface="Poppins"/>
              <a:ea typeface="Poppins"/>
              <a:cs typeface="Poppins"/>
              <a:sym typeface="Poppins"/>
            </a:endParaRPr>
          </a:p>
        </p:txBody>
      </p:sp>
      <p:sp>
        <p:nvSpPr>
          <p:cNvPr id="22" name="TextBox 21">
            <a:extLst>
              <a:ext uri="{FF2B5EF4-FFF2-40B4-BE49-F238E27FC236}">
                <a16:creationId xmlns:a16="http://schemas.microsoft.com/office/drawing/2014/main" id="{4651CFBB-2F71-45B0-A778-E72C8AE76B35}"/>
              </a:ext>
            </a:extLst>
          </p:cNvPr>
          <p:cNvSpPr txBox="1"/>
          <p:nvPr/>
        </p:nvSpPr>
        <p:spPr>
          <a:xfrm>
            <a:off x="1784012" y="4715804"/>
            <a:ext cx="2240735" cy="1569660"/>
          </a:xfrm>
          <a:prstGeom prst="rect">
            <a:avLst/>
          </a:prstGeom>
          <a:noFill/>
        </p:spPr>
        <p:txBody>
          <a:bodyPr wrap="square">
            <a:spAutoFit/>
          </a:bodyPr>
          <a:lstStyle/>
          <a:p>
            <a:pPr algn="ctr"/>
            <a:r>
              <a:rPr lang="en-IN" sz="1600" b="1" i="0" dirty="0">
                <a:solidFill>
                  <a:schemeClr val="tx1"/>
                </a:solidFill>
                <a:effectLst/>
                <a:latin typeface="Times New Roman" panose="02020603050405020304" pitchFamily="18" charset="0"/>
                <a:cs typeface="Times New Roman" panose="02020603050405020304" pitchFamily="18" charset="0"/>
              </a:rPr>
              <a:t>Branching </a:t>
            </a:r>
            <a:endParaRPr lang="en-IN" sz="1600" b="1" dirty="0">
              <a:solidFill>
                <a:schemeClr val="tx1"/>
              </a:solidFill>
              <a:latin typeface="Times New Roman" panose="02020603050405020304" pitchFamily="18" charset="0"/>
              <a:cs typeface="Times New Roman" panose="02020603050405020304" pitchFamily="18" charset="0"/>
            </a:endParaRPr>
          </a:p>
          <a:p>
            <a:pPr algn="ctr"/>
            <a:endParaRPr lang="en-IN" sz="1600" b="1" i="0" dirty="0">
              <a:solidFill>
                <a:schemeClr val="tx1"/>
              </a:solidFill>
              <a:effectLst/>
              <a:latin typeface="Times New Roman" panose="02020603050405020304" pitchFamily="18" charset="0"/>
              <a:cs typeface="Times New Roman" panose="02020603050405020304" pitchFamily="18" charset="0"/>
            </a:endParaRPr>
          </a:p>
          <a:p>
            <a:pPr algn="ctr"/>
            <a:r>
              <a:rPr lang="en-IN" sz="1600" b="1" i="0" dirty="0">
                <a:solidFill>
                  <a:schemeClr val="tx1"/>
                </a:solidFill>
                <a:effectLst/>
                <a:latin typeface="Times New Roman" panose="02020603050405020304" pitchFamily="18" charset="0"/>
                <a:cs typeface="Times New Roman" panose="02020603050405020304" pitchFamily="18" charset="0"/>
              </a:rPr>
              <a:t>Merging</a:t>
            </a: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i="0" dirty="0">
                <a:solidFill>
                  <a:schemeClr val="tx1"/>
                </a:solidFill>
                <a:effectLst/>
                <a:latin typeface="Times New Roman" panose="02020603050405020304" pitchFamily="18" charset="0"/>
                <a:cs typeface="Times New Roman" panose="02020603050405020304" pitchFamily="18" charset="0"/>
              </a:rPr>
              <a:t>Small and Fast</a:t>
            </a:r>
          </a:p>
          <a:p>
            <a:pPr algn="ctr"/>
            <a:endParaRPr lang="en-IN" sz="1600" b="1" i="0" dirty="0">
              <a:solidFill>
                <a:schemeClr val="tx1"/>
              </a:solidFill>
              <a:effectLst/>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4F9B914A-0AB6-4A67-8CD0-7E4162F88D26}"/>
              </a:ext>
            </a:extLst>
          </p:cNvPr>
          <p:cNvSpPr txBox="1"/>
          <p:nvPr/>
        </p:nvSpPr>
        <p:spPr>
          <a:xfrm>
            <a:off x="5730949" y="4697210"/>
            <a:ext cx="1767374" cy="1323439"/>
          </a:xfrm>
          <a:prstGeom prst="rect">
            <a:avLst/>
          </a:prstGeom>
          <a:noFill/>
        </p:spPr>
        <p:txBody>
          <a:bodyPr wrap="square">
            <a:spAutoFit/>
          </a:bodyPr>
          <a:lstStyle/>
          <a:p>
            <a:pPr algn="ctr"/>
            <a:r>
              <a:rPr lang="en-IN" sz="1600" b="1" i="0" dirty="0">
                <a:solidFill>
                  <a:schemeClr val="tx1"/>
                </a:solidFill>
                <a:effectLst/>
                <a:latin typeface="Times New Roman" panose="02020603050405020304" pitchFamily="18" charset="0"/>
                <a:cs typeface="Times New Roman" panose="02020603050405020304" pitchFamily="18" charset="0"/>
              </a:rPr>
              <a:t>Distributed</a:t>
            </a:r>
          </a:p>
          <a:p>
            <a:pPr algn="ctr"/>
            <a:endParaRPr lang="en-IN" sz="1600" b="1" i="0" dirty="0">
              <a:solidFill>
                <a:schemeClr val="tx1"/>
              </a:solidFill>
              <a:effectLst/>
              <a:latin typeface="Times New Roman" panose="02020603050405020304" pitchFamily="18" charset="0"/>
              <a:cs typeface="Times New Roman" panose="02020603050405020304" pitchFamily="18" charset="0"/>
            </a:endParaRPr>
          </a:p>
          <a:p>
            <a:pPr algn="ctr"/>
            <a:r>
              <a:rPr lang="en-IN" sz="1600" b="1" i="0" dirty="0">
                <a:solidFill>
                  <a:schemeClr val="tx1"/>
                </a:solidFill>
                <a:effectLst/>
                <a:latin typeface="Times New Roman" panose="02020603050405020304" pitchFamily="18" charset="0"/>
                <a:cs typeface="Times New Roman" panose="02020603050405020304" pitchFamily="18" charset="0"/>
              </a:rPr>
              <a:t>Data Assurance</a:t>
            </a:r>
          </a:p>
          <a:p>
            <a:pPr algn="ctr"/>
            <a:endParaRPr lang="en-IN" sz="1600" b="1" dirty="0">
              <a:solidFill>
                <a:schemeClr val="tx1"/>
              </a:solidFill>
              <a:latin typeface="Times New Roman" panose="02020603050405020304" pitchFamily="18" charset="0"/>
              <a:cs typeface="Times New Roman" panose="02020603050405020304" pitchFamily="18" charset="0"/>
            </a:endParaRPr>
          </a:p>
          <a:p>
            <a:pPr algn="ctr"/>
            <a:r>
              <a:rPr lang="en-IN" sz="1600" b="1" dirty="0">
                <a:solidFill>
                  <a:schemeClr val="tx1"/>
                </a:solidFill>
                <a:latin typeface="Times New Roman" panose="02020603050405020304" pitchFamily="18" charset="0"/>
                <a:cs typeface="Times New Roman" panose="02020603050405020304" pitchFamily="18" charset="0"/>
              </a:rPr>
              <a:t>Trademark</a:t>
            </a:r>
            <a:endParaRPr lang="en-IN" sz="1600" b="1" i="0" dirty="0">
              <a:solidFill>
                <a:schemeClr val="tx1"/>
              </a:solidFill>
              <a:effectLst/>
              <a:latin typeface="Times New Roman" panose="02020603050405020304" pitchFamily="18" charset="0"/>
              <a:cs typeface="Times New Roman" panose="02020603050405020304" pitchFamily="18" charset="0"/>
            </a:endParaRPr>
          </a:p>
        </p:txBody>
      </p:sp>
      <p:sp>
        <p:nvSpPr>
          <p:cNvPr id="28" name="TextBox 27">
            <a:extLst>
              <a:ext uri="{FF2B5EF4-FFF2-40B4-BE49-F238E27FC236}">
                <a16:creationId xmlns:a16="http://schemas.microsoft.com/office/drawing/2014/main" id="{94122296-FD5F-4B6C-9BDE-CB5B79206719}"/>
              </a:ext>
            </a:extLst>
          </p:cNvPr>
          <p:cNvSpPr txBox="1"/>
          <p:nvPr/>
        </p:nvSpPr>
        <p:spPr>
          <a:xfrm>
            <a:off x="9982212" y="4739744"/>
            <a:ext cx="1608845" cy="1569660"/>
          </a:xfrm>
          <a:prstGeom prst="rect">
            <a:avLst/>
          </a:prstGeom>
          <a:noFill/>
        </p:spPr>
        <p:txBody>
          <a:bodyPr wrap="square">
            <a:spAutoFit/>
          </a:bodyPr>
          <a:lstStyle/>
          <a:p>
            <a:pPr algn="l"/>
            <a:r>
              <a:rPr lang="en-IN" sz="1600" b="1" i="0" dirty="0">
                <a:solidFill>
                  <a:schemeClr val="tx1"/>
                </a:solidFill>
                <a:effectLst/>
                <a:latin typeface="Times New Roman" panose="02020603050405020304" pitchFamily="18" charset="0"/>
                <a:cs typeface="Times New Roman" panose="02020603050405020304" pitchFamily="18" charset="0"/>
              </a:rPr>
              <a:t>Staging Area</a:t>
            </a:r>
          </a:p>
          <a:p>
            <a:pPr algn="l"/>
            <a:endParaRPr lang="en-IN" sz="1600" b="1" i="0" dirty="0">
              <a:solidFill>
                <a:schemeClr val="tx1"/>
              </a:solidFill>
              <a:effectLst/>
              <a:latin typeface="Times New Roman" panose="02020603050405020304" pitchFamily="18" charset="0"/>
              <a:cs typeface="Times New Roman" panose="02020603050405020304" pitchFamily="18" charset="0"/>
            </a:endParaRPr>
          </a:p>
          <a:p>
            <a:pPr algn="ctr"/>
            <a:r>
              <a:rPr lang="en-IN" sz="1600" b="1" i="0" dirty="0">
                <a:solidFill>
                  <a:schemeClr val="tx1"/>
                </a:solidFill>
                <a:effectLst/>
                <a:latin typeface="Times New Roman" panose="02020603050405020304" pitchFamily="18" charset="0"/>
                <a:cs typeface="Times New Roman" panose="02020603050405020304" pitchFamily="18" charset="0"/>
              </a:rPr>
              <a:t>Free </a:t>
            </a:r>
          </a:p>
          <a:p>
            <a:pPr algn="ctr"/>
            <a:endParaRPr lang="en-IN" sz="1600" b="1" i="0" dirty="0">
              <a:solidFill>
                <a:schemeClr val="tx1"/>
              </a:solidFill>
              <a:effectLst/>
              <a:latin typeface="Times New Roman" panose="02020603050405020304" pitchFamily="18" charset="0"/>
              <a:cs typeface="Times New Roman" panose="02020603050405020304" pitchFamily="18" charset="0"/>
            </a:endParaRPr>
          </a:p>
          <a:p>
            <a:pPr algn="ctr"/>
            <a:r>
              <a:rPr lang="en-IN" sz="1600" b="1" i="0" dirty="0">
                <a:solidFill>
                  <a:schemeClr val="tx1"/>
                </a:solidFill>
                <a:effectLst/>
                <a:latin typeface="Times New Roman" panose="02020603050405020304" pitchFamily="18" charset="0"/>
                <a:cs typeface="Times New Roman" panose="02020603050405020304" pitchFamily="18" charset="0"/>
              </a:rPr>
              <a:t>Open Source</a:t>
            </a:r>
          </a:p>
          <a:p>
            <a:pPr algn="ctr"/>
            <a:endParaRPr lang="en-IN" sz="1600" b="1" i="0" dirty="0">
              <a:solidFill>
                <a:schemeClr val="tx1"/>
              </a:solidFill>
              <a:effectLst/>
              <a:latin typeface="Times New Roman" panose="02020603050405020304" pitchFamily="18" charset="0"/>
              <a:cs typeface="Times New Roman" panose="02020603050405020304" pitchFamily="18" charset="0"/>
            </a:endParaRPr>
          </a:p>
        </p:txBody>
      </p:sp>
      <p:pic>
        <p:nvPicPr>
          <p:cNvPr id="20482" name="Picture 2" descr="Git: A cheat sheet - TechRepublic">
            <a:extLst>
              <a:ext uri="{FF2B5EF4-FFF2-40B4-BE49-F238E27FC236}">
                <a16:creationId xmlns:a16="http://schemas.microsoft.com/office/drawing/2014/main" id="{09F67059-E868-452D-80AA-806F9A439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8055" y="2851006"/>
            <a:ext cx="3114675" cy="14668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1"/>
                                        </p:tgtEl>
                                        <p:attrNameLst>
                                          <p:attrName>style.visibility</p:attrName>
                                        </p:attrNameLst>
                                      </p:cBhvr>
                                      <p:to>
                                        <p:strVal val="visible"/>
                                      </p:to>
                                    </p:set>
                                    <p:animEffect transition="in" filter="fade">
                                      <p:cBhvr>
                                        <p:cTn id="11" dur="500"/>
                                        <p:tgtEl>
                                          <p:spTgt spid="161"/>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2"/>
                                        </p:tgtEl>
                                        <p:attrNameLst>
                                          <p:attrName>style.visibility</p:attrName>
                                        </p:attrNameLst>
                                      </p:cBhvr>
                                      <p:to>
                                        <p:strVal val="visible"/>
                                      </p:to>
                                    </p:set>
                                    <p:animEffect transition="in" filter="fade">
                                      <p:cBhvr>
                                        <p:cTn id="15" dur="500"/>
                                        <p:tgtEl>
                                          <p:spTgt spid="16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64"/>
                                        </p:tgtEl>
                                        <p:attrNameLst>
                                          <p:attrName>style.visibility</p:attrName>
                                        </p:attrNameLst>
                                      </p:cBhvr>
                                      <p:to>
                                        <p:strVal val="visible"/>
                                      </p:to>
                                    </p:set>
                                    <p:animEffect transition="in" filter="fade">
                                      <p:cBhvr>
                                        <p:cTn id="19" dur="500"/>
                                        <p:tgtEl>
                                          <p:spTgt spid="16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63"/>
                                        </p:tgtEl>
                                        <p:attrNameLst>
                                          <p:attrName>style.visibility</p:attrName>
                                        </p:attrNameLst>
                                      </p:cBhvr>
                                      <p:to>
                                        <p:strVal val="visible"/>
                                      </p:to>
                                    </p:set>
                                    <p:animEffect transition="in" filter="fade">
                                      <p:cBhvr>
                                        <p:cTn id="23" dur="500"/>
                                        <p:tgtEl>
                                          <p:spTgt spid="163"/>
                                        </p:tgtEl>
                                      </p:cBhvr>
                                    </p:animEffect>
                                  </p:childTnLst>
                                </p:cTn>
                              </p:par>
                            </p:childTnLst>
                          </p:cTn>
                        </p:par>
                        <p:par>
                          <p:cTn id="24" fill="hold">
                            <p:stCondLst>
                              <p:cond delay="2500"/>
                            </p:stCondLst>
                            <p:childTnLst>
                              <p:par>
                                <p:cTn id="25" presetID="23" presetClass="entr" presetSubtype="16" fill="hold" nodeType="afterEffect">
                                  <p:stCondLst>
                                    <p:cond delay="0"/>
                                  </p:stCondLst>
                                  <p:childTnLst>
                                    <p:set>
                                      <p:cBhvr>
                                        <p:cTn id="26" dur="1" fill="hold">
                                          <p:stCondLst>
                                            <p:cond delay="0"/>
                                          </p:stCondLst>
                                        </p:cTn>
                                        <p:tgtEl>
                                          <p:spTgt spid="165"/>
                                        </p:tgtEl>
                                        <p:attrNameLst>
                                          <p:attrName>style.visibility</p:attrName>
                                        </p:attrNameLst>
                                      </p:cBhvr>
                                      <p:to>
                                        <p:strVal val="visible"/>
                                      </p:to>
                                    </p:set>
                                    <p:anim calcmode="lin" valueType="num">
                                      <p:cBhvr additive="base">
                                        <p:cTn id="27" dur="500"/>
                                        <p:tgtEl>
                                          <p:spTgt spid="165"/>
                                        </p:tgtEl>
                                        <p:attrNameLst>
                                          <p:attrName>ppt_w</p:attrName>
                                        </p:attrNameLst>
                                      </p:cBhvr>
                                      <p:tavLst>
                                        <p:tav tm="0">
                                          <p:val>
                                            <p:strVal val="0"/>
                                          </p:val>
                                        </p:tav>
                                        <p:tav tm="100000">
                                          <p:val>
                                            <p:strVal val="#ppt_w"/>
                                          </p:val>
                                        </p:tav>
                                      </p:tavLst>
                                    </p:anim>
                                    <p:anim calcmode="lin" valueType="num">
                                      <p:cBhvr additive="base">
                                        <p:cTn id="28" dur="500"/>
                                        <p:tgtEl>
                                          <p:spTgt spid="165"/>
                                        </p:tgtEl>
                                        <p:attrNameLst>
                                          <p:attrName>ppt_h</p:attrName>
                                        </p:attrNameLst>
                                      </p:cBhvr>
                                      <p:tavLst>
                                        <p:tav tm="0">
                                          <p:val>
                                            <p:strVal val="0"/>
                                          </p:val>
                                        </p:tav>
                                        <p:tav tm="100000">
                                          <p:val>
                                            <p:strVal val="#ppt_h"/>
                                          </p:val>
                                        </p:tav>
                                      </p:tavLst>
                                    </p:anim>
                                  </p:childTnLst>
                                </p:cTn>
                              </p:par>
                              <p:par>
                                <p:cTn id="29" presetID="23" presetClass="entr" presetSubtype="16" fill="hold" nodeType="withEffect">
                                  <p:stCondLst>
                                    <p:cond delay="0"/>
                                  </p:stCondLst>
                                  <p:childTnLst>
                                    <p:set>
                                      <p:cBhvr>
                                        <p:cTn id="30" dur="1" fill="hold">
                                          <p:stCondLst>
                                            <p:cond delay="0"/>
                                          </p:stCondLst>
                                        </p:cTn>
                                        <p:tgtEl>
                                          <p:spTgt spid="166"/>
                                        </p:tgtEl>
                                        <p:attrNameLst>
                                          <p:attrName>style.visibility</p:attrName>
                                        </p:attrNameLst>
                                      </p:cBhvr>
                                      <p:to>
                                        <p:strVal val="visible"/>
                                      </p:to>
                                    </p:set>
                                    <p:anim calcmode="lin" valueType="num">
                                      <p:cBhvr additive="base">
                                        <p:cTn id="31" dur="500"/>
                                        <p:tgtEl>
                                          <p:spTgt spid="166"/>
                                        </p:tgtEl>
                                        <p:attrNameLst>
                                          <p:attrName>ppt_w</p:attrName>
                                        </p:attrNameLst>
                                      </p:cBhvr>
                                      <p:tavLst>
                                        <p:tav tm="0">
                                          <p:val>
                                            <p:strVal val="0"/>
                                          </p:val>
                                        </p:tav>
                                        <p:tav tm="100000">
                                          <p:val>
                                            <p:strVal val="#ppt_w"/>
                                          </p:val>
                                        </p:tav>
                                      </p:tavLst>
                                    </p:anim>
                                    <p:anim calcmode="lin" valueType="num">
                                      <p:cBhvr additive="base">
                                        <p:cTn id="32" dur="500"/>
                                        <p:tgtEl>
                                          <p:spTgt spid="166"/>
                                        </p:tgtEl>
                                        <p:attrNameLst>
                                          <p:attrName>ppt_h</p:attrName>
                                        </p:attrNameLst>
                                      </p:cBhvr>
                                      <p:tavLst>
                                        <p:tav tm="0">
                                          <p:val>
                                            <p:strVal val="0"/>
                                          </p:val>
                                        </p:tav>
                                        <p:tav tm="100000">
                                          <p:val>
                                            <p:strVal val="#ppt_h"/>
                                          </p:val>
                                        </p:tav>
                                      </p:tavLst>
                                    </p:anim>
                                  </p:childTnLst>
                                </p:cTn>
                              </p:par>
                              <p:par>
                                <p:cTn id="33" presetID="23" presetClass="entr" presetSubtype="16" fill="hold" nodeType="withEffect">
                                  <p:stCondLst>
                                    <p:cond delay="0"/>
                                  </p:stCondLst>
                                  <p:childTnLst>
                                    <p:set>
                                      <p:cBhvr>
                                        <p:cTn id="34" dur="1" fill="hold">
                                          <p:stCondLst>
                                            <p:cond delay="0"/>
                                          </p:stCondLst>
                                        </p:cTn>
                                        <p:tgtEl>
                                          <p:spTgt spid="167"/>
                                        </p:tgtEl>
                                        <p:attrNameLst>
                                          <p:attrName>style.visibility</p:attrName>
                                        </p:attrNameLst>
                                      </p:cBhvr>
                                      <p:to>
                                        <p:strVal val="visible"/>
                                      </p:to>
                                    </p:set>
                                    <p:anim calcmode="lin" valueType="num">
                                      <p:cBhvr additive="base">
                                        <p:cTn id="35" dur="500"/>
                                        <p:tgtEl>
                                          <p:spTgt spid="167"/>
                                        </p:tgtEl>
                                        <p:attrNameLst>
                                          <p:attrName>ppt_w</p:attrName>
                                        </p:attrNameLst>
                                      </p:cBhvr>
                                      <p:tavLst>
                                        <p:tav tm="0">
                                          <p:val>
                                            <p:strVal val="0"/>
                                          </p:val>
                                        </p:tav>
                                        <p:tav tm="100000">
                                          <p:val>
                                            <p:strVal val="#ppt_w"/>
                                          </p:val>
                                        </p:tav>
                                      </p:tavLst>
                                    </p:anim>
                                    <p:anim calcmode="lin" valueType="num">
                                      <p:cBhvr additive="base">
                                        <p:cTn id="36" dur="500"/>
                                        <p:tgtEl>
                                          <p:spTgt spid="167"/>
                                        </p:tgtEl>
                                        <p:attrNameLst>
                                          <p:attrName>ppt_h</p:attrName>
                                        </p:attrNameLst>
                                      </p:cBhvr>
                                      <p:tavLst>
                                        <p:tav tm="0">
                                          <p:val>
                                            <p:strVal val="0"/>
                                          </p:val>
                                        </p:tav>
                                        <p:tav tm="100000">
                                          <p:val>
                                            <p:strVal val="#ppt_h"/>
                                          </p:val>
                                        </p:tav>
                                      </p:tavLst>
                                    </p:anim>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fade">
                                      <p:cBhvr>
                                        <p:cTn id="40" dur="500"/>
                                        <p:tgtEl>
                                          <p:spTgt spid="168"/>
                                        </p:tgtEl>
                                      </p:cBhvr>
                                    </p:animEffect>
                                  </p:childTnLst>
                                </p:cTn>
                              </p:par>
                              <p:par>
                                <p:cTn id="41" presetID="10" presetClass="entr" presetSubtype="0" fill="hold" nodeType="withEffect">
                                  <p:stCondLst>
                                    <p:cond delay="0"/>
                                  </p:stCondLst>
                                  <p:childTnLst>
                                    <p:set>
                                      <p:cBhvr>
                                        <p:cTn id="42" dur="1" fill="hold">
                                          <p:stCondLst>
                                            <p:cond delay="0"/>
                                          </p:stCondLst>
                                        </p:cTn>
                                        <p:tgtEl>
                                          <p:spTgt spid="169"/>
                                        </p:tgtEl>
                                        <p:attrNameLst>
                                          <p:attrName>style.visibility</p:attrName>
                                        </p:attrNameLst>
                                      </p:cBhvr>
                                      <p:to>
                                        <p:strVal val="visible"/>
                                      </p:to>
                                    </p:set>
                                    <p:animEffect transition="in" filter="fade">
                                      <p:cBhvr>
                                        <p:cTn id="43" dur="500"/>
                                        <p:tgtEl>
                                          <p:spTgt spid="169"/>
                                        </p:tgtEl>
                                      </p:cBhvr>
                                    </p:animEffect>
                                  </p:childTnLst>
                                </p:cTn>
                              </p:par>
                              <p:par>
                                <p:cTn id="44" presetID="10" presetClass="entr" presetSubtype="0" fill="hold" nodeType="withEffect">
                                  <p:stCondLst>
                                    <p:cond delay="0"/>
                                  </p:stCondLst>
                                  <p:childTnLst>
                                    <p:set>
                                      <p:cBhvr>
                                        <p:cTn id="45" dur="1" fill="hold">
                                          <p:stCondLst>
                                            <p:cond delay="0"/>
                                          </p:stCondLst>
                                        </p:cTn>
                                        <p:tgtEl>
                                          <p:spTgt spid="170"/>
                                        </p:tgtEl>
                                        <p:attrNameLst>
                                          <p:attrName>style.visibility</p:attrName>
                                        </p:attrNameLst>
                                      </p:cBhvr>
                                      <p:to>
                                        <p:strVal val="visible"/>
                                      </p:to>
                                    </p:set>
                                    <p:animEffect transition="in" filter="fade">
                                      <p:cBhvr>
                                        <p:cTn id="46" dur="500"/>
                                        <p:tgtEl>
                                          <p:spTgt spid="17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2"/>
          <p:cNvSpPr/>
          <p:nvPr/>
        </p:nvSpPr>
        <p:spPr>
          <a:xfrm>
            <a:off x="7200902" y="0"/>
            <a:ext cx="4991098" cy="6858000"/>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sp>
        <p:nvSpPr>
          <p:cNvPr id="182" name="Google Shape;182;p22"/>
          <p:cNvSpPr txBox="1">
            <a:spLocks noGrp="1"/>
          </p:cNvSpPr>
          <p:nvPr>
            <p:ph type="title"/>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b="1" dirty="0">
                <a:latin typeface="Times New Roman" panose="02020603050405020304" pitchFamily="18" charset="0"/>
                <a:cs typeface="Times New Roman" panose="02020603050405020304" pitchFamily="18" charset="0"/>
              </a:rPr>
              <a:t>Features of GIT</a:t>
            </a:r>
            <a:endParaRPr b="1" dirty="0">
              <a:latin typeface="Times New Roman" panose="02020603050405020304" pitchFamily="18" charset="0"/>
              <a:cs typeface="Times New Roman" panose="02020603050405020304" pitchFamily="18" charset="0"/>
            </a:endParaRPr>
          </a:p>
        </p:txBody>
      </p:sp>
      <p:pic>
        <p:nvPicPr>
          <p:cNvPr id="184" name="Google Shape;184;p22"/>
          <p:cNvPicPr preferRelativeResize="0"/>
          <p:nvPr/>
        </p:nvPicPr>
        <p:blipFill rotWithShape="1">
          <a:blip r:embed="rId3">
            <a:alphaModFix/>
          </a:blip>
          <a:srcRect/>
          <a:stretch/>
        </p:blipFill>
        <p:spPr>
          <a:xfrm rot="5400000">
            <a:off x="6929261" y="1620333"/>
            <a:ext cx="6007504" cy="4930827"/>
          </a:xfrm>
          <a:prstGeom prst="rect">
            <a:avLst/>
          </a:prstGeom>
          <a:noFill/>
          <a:ln>
            <a:noFill/>
          </a:ln>
        </p:spPr>
      </p:pic>
      <p:sp>
        <p:nvSpPr>
          <p:cNvPr id="3" name="Text Placeholder 2">
            <a:extLst>
              <a:ext uri="{FF2B5EF4-FFF2-40B4-BE49-F238E27FC236}">
                <a16:creationId xmlns:a16="http://schemas.microsoft.com/office/drawing/2014/main" id="{C2875C2E-3E4C-49D8-A512-EAD8DFDCEB5A}"/>
              </a:ext>
            </a:extLst>
          </p:cNvPr>
          <p:cNvSpPr>
            <a:spLocks noGrp="1"/>
          </p:cNvSpPr>
          <p:nvPr>
            <p:ph type="body" idx="1"/>
          </p:nvPr>
        </p:nvSpPr>
        <p:spPr>
          <a:xfrm>
            <a:off x="628650" y="2044551"/>
            <a:ext cx="5029200" cy="3728927"/>
          </a:xfrm>
        </p:spPr>
        <p:txBody>
          <a:bodyPr/>
          <a:lstStyle/>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Tracks history</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Free and open source</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Supports non-linear development</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Creates backups</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Scalable</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Supports collaboration</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Branching is easier</a:t>
            </a:r>
          </a:p>
          <a:p>
            <a:pPr algn="l">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Distributed development</a:t>
            </a:r>
          </a:p>
          <a:p>
            <a:endParaRPr lang="en-IN" sz="1600"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D2AA531F-6898-44C2-AE99-7A1933EB0D11}"/>
              </a:ext>
            </a:extLst>
          </p:cNvPr>
          <p:cNvPicPr>
            <a:picLocks noChangeAspect="1"/>
          </p:cNvPicPr>
          <p:nvPr/>
        </p:nvPicPr>
        <p:blipFill>
          <a:blip r:embed="rId4">
            <a:biLevel thresh="75000"/>
          </a:blip>
          <a:stretch>
            <a:fillRect/>
          </a:stretch>
        </p:blipFill>
        <p:spPr>
          <a:xfrm>
            <a:off x="717334" y="5017010"/>
            <a:ext cx="6137705" cy="1512936"/>
          </a:xfrm>
          <a:prstGeom prst="rect">
            <a:avLst/>
          </a:prstGeom>
        </p:spPr>
      </p:pic>
      <p:pic>
        <p:nvPicPr>
          <p:cNvPr id="2056" name="Picture 8" descr="Introduction To GIT | Guide to GIT Component, Application, Characteristics">
            <a:extLst>
              <a:ext uri="{FF2B5EF4-FFF2-40B4-BE49-F238E27FC236}">
                <a16:creationId xmlns:a16="http://schemas.microsoft.com/office/drawing/2014/main" id="{6DD7B05B-F2FD-460E-8EA6-DF00C2DC55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22" y="0"/>
            <a:ext cx="5001068" cy="27746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4"/>
                                        </p:tgtEl>
                                        <p:attrNameLst>
                                          <p:attrName>style.visibility</p:attrName>
                                        </p:attrNameLst>
                                      </p:cBhvr>
                                      <p:to>
                                        <p:strVal val="visible"/>
                                      </p:to>
                                    </p:set>
                                    <p:animEffect transition="in" filter="fade">
                                      <p:cBhvr>
                                        <p:cTn id="11" dur="500"/>
                                        <p:tgtEl>
                                          <p:spTgt spid="1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5"/>
          <p:cNvSpPr txBox="1"/>
          <p:nvPr/>
        </p:nvSpPr>
        <p:spPr>
          <a:xfrm>
            <a:off x="628650" y="2419349"/>
            <a:ext cx="10359647" cy="3439425"/>
          </a:xfrm>
          <a:prstGeom prst="rect">
            <a:avLst/>
          </a:prstGeom>
          <a:noFill/>
          <a:ln>
            <a:noFill/>
          </a:ln>
        </p:spPr>
        <p:txBody>
          <a:bodyPr spcFirstLastPara="1" wrap="square" lIns="91425" tIns="45700" rIns="91425" bIns="45700" anchor="t" anchorCtr="0">
            <a:noAutofit/>
          </a:bodyPr>
          <a:lstStyle/>
          <a:p>
            <a:pPr marL="342900" marR="0" lvl="0" indent="-342900" algn="just" rtl="0">
              <a:lnSpc>
                <a:spcPct val="150000"/>
              </a:lnSpc>
              <a:spcBef>
                <a:spcPts val="0"/>
              </a:spcBef>
              <a:spcAft>
                <a:spcPts val="0"/>
              </a:spcAft>
              <a:buClr>
                <a:schemeClr val="accent1"/>
              </a:buClr>
              <a:buSzPts val="1800"/>
              <a:buFont typeface="Noto Sans Symbols"/>
              <a:buChar char="❑"/>
            </a:pPr>
            <a:r>
              <a:rPr lang="en-US" sz="1600" b="0" i="0" dirty="0">
                <a:solidFill>
                  <a:srgbClr val="070F21"/>
                </a:solidFill>
                <a:effectLst/>
                <a:latin typeface="Times New Roman" panose="02020603050405020304" pitchFamily="18" charset="0"/>
                <a:cs typeface="Times New Roman" panose="02020603050405020304" pitchFamily="18" charset="0"/>
              </a:rPr>
              <a:t>Git is the most commonly used version control system. Git tracks the changes you make to files, so you have a record of what has been done, and you can revert to specific versions should you ever need to. Git also makes collaboration easier, allowing changes by multiple people to all be merged into one source. </a:t>
            </a:r>
          </a:p>
          <a:p>
            <a:pPr marL="342900" marR="0" lvl="0" indent="-342900" algn="just" rtl="0">
              <a:lnSpc>
                <a:spcPct val="150000"/>
              </a:lnSpc>
              <a:spcBef>
                <a:spcPts val="0"/>
              </a:spcBef>
              <a:spcAft>
                <a:spcPts val="0"/>
              </a:spcAft>
              <a:buClr>
                <a:schemeClr val="accent1"/>
              </a:buClr>
              <a:buSzPts val="1800"/>
              <a:buFont typeface="Noto Sans Symbols"/>
              <a:buChar char="❑"/>
            </a:pPr>
            <a:r>
              <a:rPr lang="en-US" sz="1600" b="0" i="0" dirty="0">
                <a:solidFill>
                  <a:srgbClr val="070F21"/>
                </a:solidFill>
                <a:effectLst/>
                <a:latin typeface="Times New Roman" panose="02020603050405020304" pitchFamily="18" charset="0"/>
                <a:cs typeface="Times New Roman" panose="02020603050405020304" pitchFamily="18" charset="0"/>
              </a:rPr>
              <a:t>Git is software that runs locally. Your files and their history are stored on your computer. You can also use online hosts (such as </a:t>
            </a:r>
            <a:r>
              <a:rPr lang="en-US" sz="1600" dirty="0">
                <a:solidFill>
                  <a:srgbClr val="2448FF"/>
                </a:solidFill>
                <a:latin typeface="Times New Roman" panose="02020603050405020304" pitchFamily="18" charset="0"/>
                <a:cs typeface="Times New Roman" panose="02020603050405020304" pitchFamily="18" charset="0"/>
              </a:rPr>
              <a:t>GitHub</a:t>
            </a:r>
            <a:r>
              <a:rPr lang="en-US" sz="1600" b="0" i="0" dirty="0">
                <a:solidFill>
                  <a:srgbClr val="070F21"/>
                </a:solidFill>
                <a:effectLst/>
                <a:latin typeface="Times New Roman" panose="02020603050405020304" pitchFamily="18" charset="0"/>
                <a:cs typeface="Times New Roman" panose="02020603050405020304" pitchFamily="18" charset="0"/>
              </a:rPr>
              <a:t> or </a:t>
            </a:r>
            <a:r>
              <a:rPr lang="en-US" sz="1600" dirty="0">
                <a:solidFill>
                  <a:srgbClr val="2448FF"/>
                </a:solidFill>
                <a:latin typeface="Times New Roman" panose="02020603050405020304" pitchFamily="18" charset="0"/>
                <a:cs typeface="Times New Roman" panose="02020603050405020304" pitchFamily="18" charset="0"/>
              </a:rPr>
              <a:t>Bitbucket</a:t>
            </a:r>
            <a:r>
              <a:rPr lang="en-US" sz="1600" b="0" i="0" dirty="0">
                <a:solidFill>
                  <a:srgbClr val="070F21"/>
                </a:solidFill>
                <a:effectLst/>
                <a:latin typeface="Times New Roman" panose="02020603050405020304" pitchFamily="18" charset="0"/>
                <a:cs typeface="Times New Roman" panose="02020603050405020304" pitchFamily="18" charset="0"/>
              </a:rPr>
              <a:t>) to store a copy of the files and their revision history. Having a centrally located place where you can upload your changes and download changes from others, enable you to collaborate more easily with other developers. </a:t>
            </a:r>
          </a:p>
          <a:p>
            <a:pPr marL="342900" marR="0" lvl="0" indent="-342900" algn="just" rtl="0">
              <a:lnSpc>
                <a:spcPct val="150000"/>
              </a:lnSpc>
              <a:spcBef>
                <a:spcPts val="0"/>
              </a:spcBef>
              <a:spcAft>
                <a:spcPts val="0"/>
              </a:spcAft>
              <a:buClr>
                <a:schemeClr val="accent1"/>
              </a:buClr>
              <a:buSzPts val="1800"/>
              <a:buFont typeface="Noto Sans Symbols"/>
              <a:buChar char="❑"/>
            </a:pPr>
            <a:r>
              <a:rPr lang="en-US" sz="1600" b="0" i="0" dirty="0">
                <a:solidFill>
                  <a:srgbClr val="070F21"/>
                </a:solidFill>
                <a:effectLst/>
                <a:latin typeface="Times New Roman" panose="02020603050405020304" pitchFamily="18" charset="0"/>
                <a:cs typeface="Times New Roman" panose="02020603050405020304" pitchFamily="18" charset="0"/>
              </a:rPr>
              <a:t>Git can automatically merge the changes, so two people can even work on different parts of the same file and later merge those changes without loosing each other’s work!</a:t>
            </a:r>
            <a:endParaRPr sz="1200" b="1" dirty="0">
              <a:solidFill>
                <a:srgbClr val="818181"/>
              </a:solidFill>
              <a:latin typeface="Times New Roman" panose="02020603050405020304" pitchFamily="18" charset="0"/>
              <a:ea typeface="Poppins"/>
              <a:cs typeface="Times New Roman" panose="02020603050405020304" pitchFamily="18" charset="0"/>
              <a:sym typeface="Poppins"/>
            </a:endParaRPr>
          </a:p>
        </p:txBody>
      </p:sp>
      <p:pic>
        <p:nvPicPr>
          <p:cNvPr id="271" name="Google Shape;271;p25"/>
          <p:cNvPicPr preferRelativeResize="0"/>
          <p:nvPr/>
        </p:nvPicPr>
        <p:blipFill rotWithShape="1">
          <a:blip r:embed="rId3">
            <a:alphaModFix/>
          </a:blip>
          <a:srcRect/>
          <a:stretch/>
        </p:blipFill>
        <p:spPr>
          <a:xfrm rot="5400000">
            <a:off x="6929261" y="1620333"/>
            <a:ext cx="6007504" cy="4930827"/>
          </a:xfrm>
          <a:prstGeom prst="rect">
            <a:avLst/>
          </a:prstGeom>
          <a:noFill/>
          <a:ln>
            <a:noFill/>
          </a:ln>
        </p:spPr>
      </p:pic>
      <p:sp>
        <p:nvSpPr>
          <p:cNvPr id="272" name="Google Shape;272;p25"/>
          <p:cNvSpPr txBox="1"/>
          <p:nvPr/>
        </p:nvSpPr>
        <p:spPr>
          <a:xfrm>
            <a:off x="628650" y="685800"/>
            <a:ext cx="6315075" cy="914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4400"/>
              <a:buFont typeface="Lato"/>
              <a:buNone/>
            </a:pPr>
            <a:r>
              <a:rPr lang="en-US" sz="4400" b="1" dirty="0">
                <a:solidFill>
                  <a:schemeClr val="dk1"/>
                </a:solidFill>
                <a:latin typeface="Palatino Linotype" panose="02040502050505030304" pitchFamily="18" charset="0"/>
                <a:ea typeface="Lato"/>
                <a:cs typeface="Lato"/>
                <a:sym typeface="Lato"/>
              </a:rPr>
              <a:t>Uses of GIT</a:t>
            </a:r>
            <a:endParaRPr sz="4400" b="1" dirty="0">
              <a:solidFill>
                <a:schemeClr val="dk1"/>
              </a:solidFill>
              <a:latin typeface="Palatino Linotype" panose="02040502050505030304" pitchFamily="18" charset="0"/>
              <a:ea typeface="Lato"/>
              <a:cs typeface="Lato"/>
              <a:sym typeface="Lato"/>
            </a:endParaRPr>
          </a:p>
        </p:txBody>
      </p:sp>
      <p:grpSp>
        <p:nvGrpSpPr>
          <p:cNvPr id="274" name="Google Shape;274;p25"/>
          <p:cNvGrpSpPr/>
          <p:nvPr/>
        </p:nvGrpSpPr>
        <p:grpSpPr>
          <a:xfrm>
            <a:off x="-8928" y="6325927"/>
            <a:ext cx="12200929" cy="470414"/>
            <a:chOff x="-8928" y="6325927"/>
            <a:chExt cx="12200929" cy="470414"/>
          </a:xfrm>
        </p:grpSpPr>
        <p:sp>
          <p:nvSpPr>
            <p:cNvPr id="275" name="Google Shape;275;p25"/>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76" name="Google Shape;276;p25"/>
            <p:cNvPicPr preferRelativeResize="0"/>
            <p:nvPr/>
          </p:nvPicPr>
          <p:blipFill rotWithShape="1">
            <a:blip r:embed="rId4">
              <a:alphaModFix/>
            </a:blip>
            <a:srcRect/>
            <a:stretch/>
          </p:blipFill>
          <p:spPr>
            <a:xfrm>
              <a:off x="10548364" y="6325927"/>
              <a:ext cx="470414" cy="470414"/>
            </a:xfrm>
            <a:prstGeom prst="rect">
              <a:avLst/>
            </a:prstGeom>
            <a:noFill/>
            <a:ln>
              <a:noFill/>
            </a:ln>
          </p:spPr>
        </p:pic>
        <p:sp>
          <p:nvSpPr>
            <p:cNvPr id="277" name="Google Shape;277;p25"/>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cxnSp>
        <p:nvCxnSpPr>
          <p:cNvPr id="278" name="Google Shape;278;p25"/>
          <p:cNvCxnSpPr/>
          <p:nvPr/>
        </p:nvCxnSpPr>
        <p:spPr>
          <a:xfrm>
            <a:off x="721638" y="2067846"/>
            <a:ext cx="1091664" cy="0"/>
          </a:xfrm>
          <a:prstGeom prst="straightConnector1">
            <a:avLst/>
          </a:prstGeom>
          <a:noFill/>
          <a:ln w="9525" cap="flat" cmpd="sng">
            <a:solidFill>
              <a:schemeClr val="dk1"/>
            </a:solidFill>
            <a:prstDash val="solid"/>
            <a:miter lim="800000"/>
            <a:headEnd type="none" w="sm" len="sm"/>
            <a:tailEnd type="none" w="sm" len="sm"/>
          </a:ln>
        </p:spPr>
      </p:cxn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6"/>
          <p:cNvSpPr txBox="1">
            <a:spLocks noGrp="1"/>
          </p:cNvSpPr>
          <p:nvPr>
            <p:ph type="title" idx="4294967295"/>
          </p:nvPr>
        </p:nvSpPr>
        <p:spPr>
          <a:xfrm>
            <a:off x="628650" y="685800"/>
            <a:ext cx="6315075" cy="914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800"/>
              <a:buFont typeface="Lato"/>
              <a:buNone/>
            </a:pPr>
            <a:r>
              <a:rPr lang="en-US" dirty="0">
                <a:solidFill>
                  <a:schemeClr val="bg1"/>
                </a:solidFill>
                <a:latin typeface="Times New Roman" panose="02020603050405020304" pitchFamily="18" charset="0"/>
                <a:cs typeface="Times New Roman" panose="02020603050405020304" pitchFamily="18" charset="0"/>
              </a:rPr>
              <a:t>GIT WORKFLOW</a:t>
            </a:r>
            <a:endParaRPr dirty="0">
              <a:solidFill>
                <a:schemeClr val="bg1"/>
              </a:solidFill>
              <a:latin typeface="Times New Roman" panose="02020603050405020304" pitchFamily="18" charset="0"/>
              <a:cs typeface="Times New Roman" panose="02020603050405020304" pitchFamily="18" charset="0"/>
            </a:endParaRPr>
          </a:p>
        </p:txBody>
      </p:sp>
      <p:sp>
        <p:nvSpPr>
          <p:cNvPr id="298" name="Google Shape;298;p26"/>
          <p:cNvSpPr/>
          <p:nvPr/>
        </p:nvSpPr>
        <p:spPr>
          <a:xfrm>
            <a:off x="7213231" y="1778407"/>
            <a:ext cx="383719" cy="421257"/>
          </a:xfrm>
          <a:custGeom>
            <a:avLst/>
            <a:gdLst/>
            <a:ahLst/>
            <a:cxnLst/>
            <a:rect l="l" t="t" r="r" b="b"/>
            <a:pathLst>
              <a:path w="160" h="176" extrusionOk="0">
                <a:moveTo>
                  <a:pt x="156" y="0"/>
                </a:moveTo>
                <a:cubicBezTo>
                  <a:pt x="156" y="0"/>
                  <a:pt x="156" y="0"/>
                  <a:pt x="155" y="0"/>
                </a:cubicBezTo>
                <a:cubicBezTo>
                  <a:pt x="155" y="0"/>
                  <a:pt x="155" y="0"/>
                  <a:pt x="155" y="0"/>
                </a:cubicBezTo>
                <a:cubicBezTo>
                  <a:pt x="51" y="16"/>
                  <a:pt x="51" y="16"/>
                  <a:pt x="51" y="16"/>
                </a:cubicBezTo>
                <a:cubicBezTo>
                  <a:pt x="51" y="16"/>
                  <a:pt x="51" y="16"/>
                  <a:pt x="51" y="16"/>
                </a:cubicBezTo>
                <a:cubicBezTo>
                  <a:pt x="49" y="16"/>
                  <a:pt x="48" y="18"/>
                  <a:pt x="48" y="20"/>
                </a:cubicBezTo>
                <a:cubicBezTo>
                  <a:pt x="48" y="140"/>
                  <a:pt x="48" y="140"/>
                  <a:pt x="48" y="140"/>
                </a:cubicBezTo>
                <a:cubicBezTo>
                  <a:pt x="45" y="138"/>
                  <a:pt x="41" y="136"/>
                  <a:pt x="36" y="136"/>
                </a:cubicBezTo>
                <a:cubicBezTo>
                  <a:pt x="20" y="136"/>
                  <a:pt x="20" y="136"/>
                  <a:pt x="20" y="136"/>
                </a:cubicBezTo>
                <a:cubicBezTo>
                  <a:pt x="9" y="136"/>
                  <a:pt x="0" y="145"/>
                  <a:pt x="0" y="156"/>
                </a:cubicBezTo>
                <a:cubicBezTo>
                  <a:pt x="0" y="167"/>
                  <a:pt x="9" y="176"/>
                  <a:pt x="20" y="176"/>
                </a:cubicBezTo>
                <a:cubicBezTo>
                  <a:pt x="36" y="176"/>
                  <a:pt x="36" y="176"/>
                  <a:pt x="36" y="176"/>
                </a:cubicBezTo>
                <a:cubicBezTo>
                  <a:pt x="47" y="176"/>
                  <a:pt x="56" y="167"/>
                  <a:pt x="56" y="156"/>
                </a:cubicBezTo>
                <a:cubicBezTo>
                  <a:pt x="56" y="63"/>
                  <a:pt x="56" y="63"/>
                  <a:pt x="56" y="63"/>
                </a:cubicBezTo>
                <a:cubicBezTo>
                  <a:pt x="152" y="49"/>
                  <a:pt x="152" y="49"/>
                  <a:pt x="152" y="49"/>
                </a:cubicBezTo>
                <a:cubicBezTo>
                  <a:pt x="152" y="116"/>
                  <a:pt x="152" y="116"/>
                  <a:pt x="152" y="116"/>
                </a:cubicBezTo>
                <a:cubicBezTo>
                  <a:pt x="149" y="114"/>
                  <a:pt x="145" y="112"/>
                  <a:pt x="140" y="112"/>
                </a:cubicBezTo>
                <a:cubicBezTo>
                  <a:pt x="124" y="112"/>
                  <a:pt x="124" y="112"/>
                  <a:pt x="124" y="112"/>
                </a:cubicBezTo>
                <a:cubicBezTo>
                  <a:pt x="113" y="112"/>
                  <a:pt x="104" y="121"/>
                  <a:pt x="104" y="132"/>
                </a:cubicBezTo>
                <a:cubicBezTo>
                  <a:pt x="104" y="143"/>
                  <a:pt x="113" y="152"/>
                  <a:pt x="124" y="152"/>
                </a:cubicBezTo>
                <a:cubicBezTo>
                  <a:pt x="140" y="152"/>
                  <a:pt x="140" y="152"/>
                  <a:pt x="140" y="152"/>
                </a:cubicBezTo>
                <a:cubicBezTo>
                  <a:pt x="151" y="152"/>
                  <a:pt x="160" y="143"/>
                  <a:pt x="160" y="132"/>
                </a:cubicBezTo>
                <a:cubicBezTo>
                  <a:pt x="160" y="4"/>
                  <a:pt x="160" y="4"/>
                  <a:pt x="160" y="4"/>
                </a:cubicBezTo>
                <a:cubicBezTo>
                  <a:pt x="160" y="2"/>
                  <a:pt x="158" y="0"/>
                  <a:pt x="156" y="0"/>
                </a:cubicBezTo>
                <a:moveTo>
                  <a:pt x="36" y="168"/>
                </a:moveTo>
                <a:cubicBezTo>
                  <a:pt x="20" y="168"/>
                  <a:pt x="20" y="168"/>
                  <a:pt x="20" y="168"/>
                </a:cubicBezTo>
                <a:cubicBezTo>
                  <a:pt x="13" y="168"/>
                  <a:pt x="8" y="163"/>
                  <a:pt x="8" y="156"/>
                </a:cubicBezTo>
                <a:cubicBezTo>
                  <a:pt x="8" y="149"/>
                  <a:pt x="13" y="144"/>
                  <a:pt x="20" y="144"/>
                </a:cubicBezTo>
                <a:cubicBezTo>
                  <a:pt x="36" y="144"/>
                  <a:pt x="36" y="144"/>
                  <a:pt x="36" y="144"/>
                </a:cubicBezTo>
                <a:cubicBezTo>
                  <a:pt x="43" y="144"/>
                  <a:pt x="48" y="149"/>
                  <a:pt x="48" y="156"/>
                </a:cubicBezTo>
                <a:cubicBezTo>
                  <a:pt x="48" y="163"/>
                  <a:pt x="43" y="168"/>
                  <a:pt x="36" y="168"/>
                </a:cubicBezTo>
                <a:moveTo>
                  <a:pt x="140" y="144"/>
                </a:moveTo>
                <a:cubicBezTo>
                  <a:pt x="124" y="144"/>
                  <a:pt x="124" y="144"/>
                  <a:pt x="124" y="144"/>
                </a:cubicBezTo>
                <a:cubicBezTo>
                  <a:pt x="117" y="144"/>
                  <a:pt x="112" y="139"/>
                  <a:pt x="112" y="132"/>
                </a:cubicBezTo>
                <a:cubicBezTo>
                  <a:pt x="112" y="125"/>
                  <a:pt x="117" y="120"/>
                  <a:pt x="124" y="120"/>
                </a:cubicBezTo>
                <a:cubicBezTo>
                  <a:pt x="140" y="120"/>
                  <a:pt x="140" y="120"/>
                  <a:pt x="140" y="120"/>
                </a:cubicBezTo>
                <a:cubicBezTo>
                  <a:pt x="147" y="120"/>
                  <a:pt x="152" y="125"/>
                  <a:pt x="152" y="132"/>
                </a:cubicBezTo>
                <a:cubicBezTo>
                  <a:pt x="152" y="139"/>
                  <a:pt x="147" y="144"/>
                  <a:pt x="140" y="144"/>
                </a:cubicBezTo>
                <a:moveTo>
                  <a:pt x="152" y="41"/>
                </a:moveTo>
                <a:cubicBezTo>
                  <a:pt x="56" y="55"/>
                  <a:pt x="56" y="55"/>
                  <a:pt x="56" y="55"/>
                </a:cubicBezTo>
                <a:cubicBezTo>
                  <a:pt x="56" y="23"/>
                  <a:pt x="56" y="23"/>
                  <a:pt x="56" y="23"/>
                </a:cubicBezTo>
                <a:cubicBezTo>
                  <a:pt x="152" y="9"/>
                  <a:pt x="152" y="9"/>
                  <a:pt x="152" y="9"/>
                </a:cubicBezTo>
                <a:lnTo>
                  <a:pt x="152" y="41"/>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299" name="Google Shape;299;p26"/>
          <p:cNvSpPr/>
          <p:nvPr/>
        </p:nvSpPr>
        <p:spPr>
          <a:xfrm>
            <a:off x="7194462" y="3116312"/>
            <a:ext cx="421257" cy="344097"/>
          </a:xfrm>
          <a:custGeom>
            <a:avLst/>
            <a:gdLst/>
            <a:ahLst/>
            <a:cxnLst/>
            <a:rect l="l" t="t" r="r" b="b"/>
            <a:pathLst>
              <a:path w="176" h="144" extrusionOk="0">
                <a:moveTo>
                  <a:pt x="84" y="32"/>
                </a:moveTo>
                <a:cubicBezTo>
                  <a:pt x="116" y="32"/>
                  <a:pt x="116" y="32"/>
                  <a:pt x="116" y="32"/>
                </a:cubicBezTo>
                <a:cubicBezTo>
                  <a:pt x="118" y="32"/>
                  <a:pt x="120" y="30"/>
                  <a:pt x="120" y="28"/>
                </a:cubicBezTo>
                <a:cubicBezTo>
                  <a:pt x="120" y="26"/>
                  <a:pt x="118" y="24"/>
                  <a:pt x="116" y="24"/>
                </a:cubicBezTo>
                <a:cubicBezTo>
                  <a:pt x="84" y="24"/>
                  <a:pt x="84" y="24"/>
                  <a:pt x="84" y="24"/>
                </a:cubicBezTo>
                <a:cubicBezTo>
                  <a:pt x="82" y="24"/>
                  <a:pt x="80" y="26"/>
                  <a:pt x="80" y="28"/>
                </a:cubicBezTo>
                <a:cubicBezTo>
                  <a:pt x="80" y="30"/>
                  <a:pt x="82" y="32"/>
                  <a:pt x="84" y="32"/>
                </a:cubicBezTo>
                <a:moveTo>
                  <a:pt x="132" y="32"/>
                </a:moveTo>
                <a:cubicBezTo>
                  <a:pt x="134" y="32"/>
                  <a:pt x="136" y="30"/>
                  <a:pt x="136" y="28"/>
                </a:cubicBezTo>
                <a:cubicBezTo>
                  <a:pt x="136" y="26"/>
                  <a:pt x="134" y="24"/>
                  <a:pt x="132" y="24"/>
                </a:cubicBezTo>
                <a:cubicBezTo>
                  <a:pt x="130" y="24"/>
                  <a:pt x="128" y="26"/>
                  <a:pt x="128" y="28"/>
                </a:cubicBezTo>
                <a:cubicBezTo>
                  <a:pt x="128" y="30"/>
                  <a:pt x="130" y="32"/>
                  <a:pt x="132" y="32"/>
                </a:cubicBezTo>
                <a:moveTo>
                  <a:pt x="148" y="32"/>
                </a:moveTo>
                <a:cubicBezTo>
                  <a:pt x="150" y="32"/>
                  <a:pt x="152" y="30"/>
                  <a:pt x="152" y="28"/>
                </a:cubicBezTo>
                <a:cubicBezTo>
                  <a:pt x="152" y="26"/>
                  <a:pt x="150" y="24"/>
                  <a:pt x="148" y="24"/>
                </a:cubicBezTo>
                <a:cubicBezTo>
                  <a:pt x="146" y="24"/>
                  <a:pt x="144" y="26"/>
                  <a:pt x="144" y="28"/>
                </a:cubicBezTo>
                <a:cubicBezTo>
                  <a:pt x="144" y="30"/>
                  <a:pt x="146" y="32"/>
                  <a:pt x="148" y="32"/>
                </a:cubicBezTo>
                <a:moveTo>
                  <a:pt x="148" y="64"/>
                </a:moveTo>
                <a:cubicBezTo>
                  <a:pt x="116" y="64"/>
                  <a:pt x="116" y="64"/>
                  <a:pt x="116" y="64"/>
                </a:cubicBezTo>
                <a:cubicBezTo>
                  <a:pt x="114" y="64"/>
                  <a:pt x="112" y="66"/>
                  <a:pt x="112" y="68"/>
                </a:cubicBezTo>
                <a:cubicBezTo>
                  <a:pt x="112" y="70"/>
                  <a:pt x="114" y="72"/>
                  <a:pt x="116" y="72"/>
                </a:cubicBezTo>
                <a:cubicBezTo>
                  <a:pt x="148" y="72"/>
                  <a:pt x="148" y="72"/>
                  <a:pt x="148" y="72"/>
                </a:cubicBezTo>
                <a:cubicBezTo>
                  <a:pt x="150" y="72"/>
                  <a:pt x="152" y="70"/>
                  <a:pt x="152" y="68"/>
                </a:cubicBezTo>
                <a:cubicBezTo>
                  <a:pt x="152" y="66"/>
                  <a:pt x="150" y="64"/>
                  <a:pt x="148" y="64"/>
                </a:cubicBezTo>
                <a:moveTo>
                  <a:pt x="148" y="80"/>
                </a:moveTo>
                <a:cubicBezTo>
                  <a:pt x="116" y="80"/>
                  <a:pt x="116" y="80"/>
                  <a:pt x="116" y="80"/>
                </a:cubicBezTo>
                <a:cubicBezTo>
                  <a:pt x="114" y="80"/>
                  <a:pt x="112" y="82"/>
                  <a:pt x="112" y="84"/>
                </a:cubicBezTo>
                <a:cubicBezTo>
                  <a:pt x="112" y="86"/>
                  <a:pt x="114" y="88"/>
                  <a:pt x="116" y="88"/>
                </a:cubicBezTo>
                <a:cubicBezTo>
                  <a:pt x="148" y="88"/>
                  <a:pt x="148" y="88"/>
                  <a:pt x="148" y="88"/>
                </a:cubicBezTo>
                <a:cubicBezTo>
                  <a:pt x="150" y="88"/>
                  <a:pt x="152" y="86"/>
                  <a:pt x="152" y="84"/>
                </a:cubicBezTo>
                <a:cubicBezTo>
                  <a:pt x="152" y="82"/>
                  <a:pt x="150" y="80"/>
                  <a:pt x="148" y="80"/>
                </a:cubicBezTo>
                <a:moveTo>
                  <a:pt x="148" y="48"/>
                </a:moveTo>
                <a:cubicBezTo>
                  <a:pt x="116" y="48"/>
                  <a:pt x="116" y="48"/>
                  <a:pt x="116" y="48"/>
                </a:cubicBezTo>
                <a:cubicBezTo>
                  <a:pt x="114" y="48"/>
                  <a:pt x="112" y="50"/>
                  <a:pt x="112" y="52"/>
                </a:cubicBezTo>
                <a:cubicBezTo>
                  <a:pt x="112" y="54"/>
                  <a:pt x="114" y="56"/>
                  <a:pt x="116" y="56"/>
                </a:cubicBezTo>
                <a:cubicBezTo>
                  <a:pt x="148" y="56"/>
                  <a:pt x="148" y="56"/>
                  <a:pt x="148" y="56"/>
                </a:cubicBezTo>
                <a:cubicBezTo>
                  <a:pt x="150" y="56"/>
                  <a:pt x="152" y="54"/>
                  <a:pt x="152" y="52"/>
                </a:cubicBezTo>
                <a:cubicBezTo>
                  <a:pt x="152" y="50"/>
                  <a:pt x="150" y="48"/>
                  <a:pt x="148" y="48"/>
                </a:cubicBezTo>
                <a:moveTo>
                  <a:pt x="68" y="32"/>
                </a:moveTo>
                <a:cubicBezTo>
                  <a:pt x="70" y="32"/>
                  <a:pt x="72" y="30"/>
                  <a:pt x="72" y="28"/>
                </a:cubicBezTo>
                <a:cubicBezTo>
                  <a:pt x="72" y="26"/>
                  <a:pt x="70" y="24"/>
                  <a:pt x="68" y="24"/>
                </a:cubicBezTo>
                <a:cubicBezTo>
                  <a:pt x="66" y="24"/>
                  <a:pt x="64" y="26"/>
                  <a:pt x="64" y="28"/>
                </a:cubicBezTo>
                <a:cubicBezTo>
                  <a:pt x="64" y="30"/>
                  <a:pt x="66" y="32"/>
                  <a:pt x="68" y="32"/>
                </a:cubicBezTo>
                <a:moveTo>
                  <a:pt x="52" y="104"/>
                </a:moveTo>
                <a:cubicBezTo>
                  <a:pt x="148" y="104"/>
                  <a:pt x="148" y="104"/>
                  <a:pt x="148" y="104"/>
                </a:cubicBezTo>
                <a:cubicBezTo>
                  <a:pt x="150" y="104"/>
                  <a:pt x="152" y="102"/>
                  <a:pt x="152" y="100"/>
                </a:cubicBezTo>
                <a:cubicBezTo>
                  <a:pt x="152" y="98"/>
                  <a:pt x="150" y="96"/>
                  <a:pt x="148" y="96"/>
                </a:cubicBezTo>
                <a:cubicBezTo>
                  <a:pt x="52" y="96"/>
                  <a:pt x="52" y="96"/>
                  <a:pt x="52" y="96"/>
                </a:cubicBezTo>
                <a:cubicBezTo>
                  <a:pt x="50" y="96"/>
                  <a:pt x="48" y="98"/>
                  <a:pt x="48" y="100"/>
                </a:cubicBezTo>
                <a:cubicBezTo>
                  <a:pt x="48" y="102"/>
                  <a:pt x="50" y="104"/>
                  <a:pt x="52" y="104"/>
                </a:cubicBezTo>
                <a:moveTo>
                  <a:pt x="52" y="120"/>
                </a:moveTo>
                <a:cubicBezTo>
                  <a:pt x="148" y="120"/>
                  <a:pt x="148" y="120"/>
                  <a:pt x="148" y="120"/>
                </a:cubicBezTo>
                <a:cubicBezTo>
                  <a:pt x="150" y="120"/>
                  <a:pt x="152" y="118"/>
                  <a:pt x="152" y="116"/>
                </a:cubicBezTo>
                <a:cubicBezTo>
                  <a:pt x="152" y="114"/>
                  <a:pt x="150" y="112"/>
                  <a:pt x="148" y="112"/>
                </a:cubicBezTo>
                <a:cubicBezTo>
                  <a:pt x="52" y="112"/>
                  <a:pt x="52" y="112"/>
                  <a:pt x="52" y="112"/>
                </a:cubicBezTo>
                <a:cubicBezTo>
                  <a:pt x="50" y="112"/>
                  <a:pt x="48" y="114"/>
                  <a:pt x="48" y="116"/>
                </a:cubicBezTo>
                <a:cubicBezTo>
                  <a:pt x="48" y="118"/>
                  <a:pt x="50" y="120"/>
                  <a:pt x="52" y="120"/>
                </a:cubicBezTo>
                <a:moveTo>
                  <a:pt x="168" y="0"/>
                </a:moveTo>
                <a:cubicBezTo>
                  <a:pt x="32" y="0"/>
                  <a:pt x="32" y="0"/>
                  <a:pt x="32" y="0"/>
                </a:cubicBezTo>
                <a:cubicBezTo>
                  <a:pt x="28" y="0"/>
                  <a:pt x="24" y="4"/>
                  <a:pt x="24" y="8"/>
                </a:cubicBezTo>
                <a:cubicBezTo>
                  <a:pt x="24" y="24"/>
                  <a:pt x="24" y="24"/>
                  <a:pt x="24" y="24"/>
                </a:cubicBezTo>
                <a:cubicBezTo>
                  <a:pt x="8" y="24"/>
                  <a:pt x="8" y="24"/>
                  <a:pt x="8" y="24"/>
                </a:cubicBezTo>
                <a:cubicBezTo>
                  <a:pt x="4" y="24"/>
                  <a:pt x="0" y="28"/>
                  <a:pt x="0" y="32"/>
                </a:cubicBezTo>
                <a:cubicBezTo>
                  <a:pt x="0" y="120"/>
                  <a:pt x="0" y="120"/>
                  <a:pt x="0" y="120"/>
                </a:cubicBezTo>
                <a:cubicBezTo>
                  <a:pt x="0" y="133"/>
                  <a:pt x="11" y="144"/>
                  <a:pt x="24" y="144"/>
                </a:cubicBezTo>
                <a:cubicBezTo>
                  <a:pt x="168" y="144"/>
                  <a:pt x="168" y="144"/>
                  <a:pt x="168" y="144"/>
                </a:cubicBezTo>
                <a:cubicBezTo>
                  <a:pt x="172" y="144"/>
                  <a:pt x="176" y="140"/>
                  <a:pt x="176" y="136"/>
                </a:cubicBezTo>
                <a:cubicBezTo>
                  <a:pt x="176" y="8"/>
                  <a:pt x="176" y="8"/>
                  <a:pt x="176" y="8"/>
                </a:cubicBezTo>
                <a:cubicBezTo>
                  <a:pt x="176" y="4"/>
                  <a:pt x="172" y="0"/>
                  <a:pt x="168" y="0"/>
                </a:cubicBezTo>
                <a:moveTo>
                  <a:pt x="168" y="136"/>
                </a:moveTo>
                <a:cubicBezTo>
                  <a:pt x="24" y="136"/>
                  <a:pt x="24" y="136"/>
                  <a:pt x="24" y="136"/>
                </a:cubicBezTo>
                <a:cubicBezTo>
                  <a:pt x="15" y="136"/>
                  <a:pt x="8" y="129"/>
                  <a:pt x="8" y="120"/>
                </a:cubicBezTo>
                <a:cubicBezTo>
                  <a:pt x="8" y="32"/>
                  <a:pt x="8" y="32"/>
                  <a:pt x="8" y="32"/>
                </a:cubicBezTo>
                <a:cubicBezTo>
                  <a:pt x="24" y="32"/>
                  <a:pt x="24" y="32"/>
                  <a:pt x="24" y="32"/>
                </a:cubicBezTo>
                <a:cubicBezTo>
                  <a:pt x="24" y="116"/>
                  <a:pt x="24" y="116"/>
                  <a:pt x="24" y="116"/>
                </a:cubicBezTo>
                <a:cubicBezTo>
                  <a:pt x="24" y="118"/>
                  <a:pt x="26" y="120"/>
                  <a:pt x="28" y="120"/>
                </a:cubicBezTo>
                <a:cubicBezTo>
                  <a:pt x="30" y="120"/>
                  <a:pt x="32" y="118"/>
                  <a:pt x="32" y="116"/>
                </a:cubicBezTo>
                <a:cubicBezTo>
                  <a:pt x="32" y="8"/>
                  <a:pt x="32" y="8"/>
                  <a:pt x="32" y="8"/>
                </a:cubicBezTo>
                <a:cubicBezTo>
                  <a:pt x="168" y="8"/>
                  <a:pt x="168" y="8"/>
                  <a:pt x="168" y="8"/>
                </a:cubicBezTo>
                <a:lnTo>
                  <a:pt x="168" y="136"/>
                </a:lnTo>
                <a:close/>
                <a:moveTo>
                  <a:pt x="52" y="32"/>
                </a:moveTo>
                <a:cubicBezTo>
                  <a:pt x="54" y="32"/>
                  <a:pt x="56" y="30"/>
                  <a:pt x="56" y="28"/>
                </a:cubicBezTo>
                <a:cubicBezTo>
                  <a:pt x="56" y="26"/>
                  <a:pt x="54" y="24"/>
                  <a:pt x="52" y="24"/>
                </a:cubicBezTo>
                <a:cubicBezTo>
                  <a:pt x="50" y="24"/>
                  <a:pt x="48" y="26"/>
                  <a:pt x="48" y="28"/>
                </a:cubicBezTo>
                <a:cubicBezTo>
                  <a:pt x="48" y="30"/>
                  <a:pt x="50" y="32"/>
                  <a:pt x="52" y="32"/>
                </a:cubicBezTo>
                <a:moveTo>
                  <a:pt x="52" y="88"/>
                </a:moveTo>
                <a:cubicBezTo>
                  <a:pt x="92" y="88"/>
                  <a:pt x="92" y="88"/>
                  <a:pt x="92" y="88"/>
                </a:cubicBezTo>
                <a:cubicBezTo>
                  <a:pt x="94" y="88"/>
                  <a:pt x="96" y="86"/>
                  <a:pt x="96" y="84"/>
                </a:cubicBezTo>
                <a:cubicBezTo>
                  <a:pt x="96" y="52"/>
                  <a:pt x="96" y="52"/>
                  <a:pt x="96" y="52"/>
                </a:cubicBezTo>
                <a:cubicBezTo>
                  <a:pt x="96" y="50"/>
                  <a:pt x="94" y="48"/>
                  <a:pt x="92" y="48"/>
                </a:cubicBezTo>
                <a:cubicBezTo>
                  <a:pt x="52" y="48"/>
                  <a:pt x="52" y="48"/>
                  <a:pt x="52" y="48"/>
                </a:cubicBezTo>
                <a:cubicBezTo>
                  <a:pt x="50" y="48"/>
                  <a:pt x="48" y="50"/>
                  <a:pt x="48" y="52"/>
                </a:cubicBezTo>
                <a:cubicBezTo>
                  <a:pt x="48" y="84"/>
                  <a:pt x="48" y="84"/>
                  <a:pt x="48" y="84"/>
                </a:cubicBezTo>
                <a:cubicBezTo>
                  <a:pt x="48" y="86"/>
                  <a:pt x="50" y="88"/>
                  <a:pt x="52" y="88"/>
                </a:cubicBezTo>
                <a:moveTo>
                  <a:pt x="56" y="56"/>
                </a:moveTo>
                <a:cubicBezTo>
                  <a:pt x="88" y="56"/>
                  <a:pt x="88" y="56"/>
                  <a:pt x="88" y="56"/>
                </a:cubicBezTo>
                <a:cubicBezTo>
                  <a:pt x="88" y="80"/>
                  <a:pt x="88" y="80"/>
                  <a:pt x="88" y="80"/>
                </a:cubicBezTo>
                <a:cubicBezTo>
                  <a:pt x="56" y="80"/>
                  <a:pt x="56" y="80"/>
                  <a:pt x="56" y="80"/>
                </a:cubicBezTo>
                <a:lnTo>
                  <a:pt x="56"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00" name="Google Shape;300;p26"/>
          <p:cNvSpPr/>
          <p:nvPr/>
        </p:nvSpPr>
        <p:spPr>
          <a:xfrm>
            <a:off x="7194462" y="5412093"/>
            <a:ext cx="421257" cy="421257"/>
          </a:xfrm>
          <a:custGeom>
            <a:avLst/>
            <a:gdLst/>
            <a:ahLst/>
            <a:cxnLst/>
            <a:rect l="l" t="t" r="r" b="b"/>
            <a:pathLst>
              <a:path w="176" h="176" extrusionOk="0">
                <a:moveTo>
                  <a:pt x="172" y="72"/>
                </a:moveTo>
                <a:cubicBezTo>
                  <a:pt x="174" y="72"/>
                  <a:pt x="176" y="70"/>
                  <a:pt x="176" y="68"/>
                </a:cubicBezTo>
                <a:cubicBezTo>
                  <a:pt x="176" y="52"/>
                  <a:pt x="176" y="52"/>
                  <a:pt x="176" y="52"/>
                </a:cubicBezTo>
                <a:cubicBezTo>
                  <a:pt x="176" y="51"/>
                  <a:pt x="175" y="49"/>
                  <a:pt x="174" y="49"/>
                </a:cubicBezTo>
                <a:cubicBezTo>
                  <a:pt x="174" y="49"/>
                  <a:pt x="174" y="49"/>
                  <a:pt x="174" y="49"/>
                </a:cubicBezTo>
                <a:cubicBezTo>
                  <a:pt x="90" y="1"/>
                  <a:pt x="90" y="1"/>
                  <a:pt x="90" y="1"/>
                </a:cubicBezTo>
                <a:cubicBezTo>
                  <a:pt x="90" y="1"/>
                  <a:pt x="90" y="1"/>
                  <a:pt x="90" y="1"/>
                </a:cubicBezTo>
                <a:cubicBezTo>
                  <a:pt x="89" y="0"/>
                  <a:pt x="89" y="0"/>
                  <a:pt x="88" y="0"/>
                </a:cubicBezTo>
                <a:cubicBezTo>
                  <a:pt x="87" y="0"/>
                  <a:pt x="87" y="0"/>
                  <a:pt x="86" y="1"/>
                </a:cubicBezTo>
                <a:cubicBezTo>
                  <a:pt x="86" y="1"/>
                  <a:pt x="86" y="1"/>
                  <a:pt x="86" y="1"/>
                </a:cubicBezTo>
                <a:cubicBezTo>
                  <a:pt x="2" y="49"/>
                  <a:pt x="2" y="49"/>
                  <a:pt x="2" y="49"/>
                </a:cubicBezTo>
                <a:cubicBezTo>
                  <a:pt x="2" y="49"/>
                  <a:pt x="2" y="49"/>
                  <a:pt x="2" y="49"/>
                </a:cubicBezTo>
                <a:cubicBezTo>
                  <a:pt x="1" y="49"/>
                  <a:pt x="0" y="51"/>
                  <a:pt x="0" y="52"/>
                </a:cubicBezTo>
                <a:cubicBezTo>
                  <a:pt x="0" y="68"/>
                  <a:pt x="0" y="68"/>
                  <a:pt x="0" y="68"/>
                </a:cubicBezTo>
                <a:cubicBezTo>
                  <a:pt x="0" y="70"/>
                  <a:pt x="2" y="72"/>
                  <a:pt x="4" y="72"/>
                </a:cubicBezTo>
                <a:cubicBezTo>
                  <a:pt x="16" y="72"/>
                  <a:pt x="16" y="72"/>
                  <a:pt x="16" y="72"/>
                </a:cubicBezTo>
                <a:cubicBezTo>
                  <a:pt x="16" y="144"/>
                  <a:pt x="16" y="144"/>
                  <a:pt x="16" y="144"/>
                </a:cubicBezTo>
                <a:cubicBezTo>
                  <a:pt x="12" y="144"/>
                  <a:pt x="12" y="144"/>
                  <a:pt x="12" y="144"/>
                </a:cubicBezTo>
                <a:cubicBezTo>
                  <a:pt x="10" y="144"/>
                  <a:pt x="9" y="145"/>
                  <a:pt x="8" y="147"/>
                </a:cubicBezTo>
                <a:cubicBezTo>
                  <a:pt x="8" y="147"/>
                  <a:pt x="8" y="147"/>
                  <a:pt x="8" y="147"/>
                </a:cubicBezTo>
                <a:cubicBezTo>
                  <a:pt x="0" y="171"/>
                  <a:pt x="0" y="171"/>
                  <a:pt x="0" y="171"/>
                </a:cubicBezTo>
                <a:cubicBezTo>
                  <a:pt x="0" y="171"/>
                  <a:pt x="0" y="171"/>
                  <a:pt x="0" y="171"/>
                </a:cubicBezTo>
                <a:cubicBezTo>
                  <a:pt x="0" y="171"/>
                  <a:pt x="0" y="172"/>
                  <a:pt x="0" y="172"/>
                </a:cubicBezTo>
                <a:cubicBezTo>
                  <a:pt x="0" y="174"/>
                  <a:pt x="2" y="176"/>
                  <a:pt x="4" y="176"/>
                </a:cubicBezTo>
                <a:cubicBezTo>
                  <a:pt x="172" y="176"/>
                  <a:pt x="172" y="176"/>
                  <a:pt x="172" y="176"/>
                </a:cubicBezTo>
                <a:cubicBezTo>
                  <a:pt x="174" y="176"/>
                  <a:pt x="176" y="174"/>
                  <a:pt x="176" y="172"/>
                </a:cubicBezTo>
                <a:cubicBezTo>
                  <a:pt x="176" y="172"/>
                  <a:pt x="176" y="171"/>
                  <a:pt x="176" y="171"/>
                </a:cubicBezTo>
                <a:cubicBezTo>
                  <a:pt x="176" y="171"/>
                  <a:pt x="176" y="171"/>
                  <a:pt x="176" y="171"/>
                </a:cubicBezTo>
                <a:cubicBezTo>
                  <a:pt x="168" y="147"/>
                  <a:pt x="168" y="147"/>
                  <a:pt x="168" y="147"/>
                </a:cubicBezTo>
                <a:cubicBezTo>
                  <a:pt x="168" y="147"/>
                  <a:pt x="168" y="147"/>
                  <a:pt x="168" y="147"/>
                </a:cubicBezTo>
                <a:cubicBezTo>
                  <a:pt x="167" y="145"/>
                  <a:pt x="166" y="144"/>
                  <a:pt x="164" y="144"/>
                </a:cubicBezTo>
                <a:cubicBezTo>
                  <a:pt x="160" y="144"/>
                  <a:pt x="160" y="144"/>
                  <a:pt x="160" y="144"/>
                </a:cubicBezTo>
                <a:cubicBezTo>
                  <a:pt x="160" y="72"/>
                  <a:pt x="160" y="72"/>
                  <a:pt x="160" y="72"/>
                </a:cubicBezTo>
                <a:lnTo>
                  <a:pt x="172" y="72"/>
                </a:lnTo>
                <a:close/>
                <a:moveTo>
                  <a:pt x="88" y="9"/>
                </a:moveTo>
                <a:cubicBezTo>
                  <a:pt x="157" y="48"/>
                  <a:pt x="157" y="48"/>
                  <a:pt x="157" y="48"/>
                </a:cubicBezTo>
                <a:cubicBezTo>
                  <a:pt x="19" y="48"/>
                  <a:pt x="19" y="48"/>
                  <a:pt x="19" y="48"/>
                </a:cubicBezTo>
                <a:lnTo>
                  <a:pt x="88" y="9"/>
                </a:lnTo>
                <a:close/>
                <a:moveTo>
                  <a:pt x="161" y="152"/>
                </a:moveTo>
                <a:cubicBezTo>
                  <a:pt x="166" y="168"/>
                  <a:pt x="166" y="168"/>
                  <a:pt x="166" y="168"/>
                </a:cubicBezTo>
                <a:cubicBezTo>
                  <a:pt x="10" y="168"/>
                  <a:pt x="10" y="168"/>
                  <a:pt x="10" y="168"/>
                </a:cubicBezTo>
                <a:cubicBezTo>
                  <a:pt x="15" y="152"/>
                  <a:pt x="15" y="152"/>
                  <a:pt x="15" y="152"/>
                </a:cubicBezTo>
                <a:lnTo>
                  <a:pt x="161" y="152"/>
                </a:lnTo>
                <a:close/>
                <a:moveTo>
                  <a:pt x="24" y="72"/>
                </a:moveTo>
                <a:cubicBezTo>
                  <a:pt x="40" y="72"/>
                  <a:pt x="40" y="72"/>
                  <a:pt x="40" y="72"/>
                </a:cubicBezTo>
                <a:cubicBezTo>
                  <a:pt x="40" y="144"/>
                  <a:pt x="40" y="144"/>
                  <a:pt x="40" y="144"/>
                </a:cubicBezTo>
                <a:cubicBezTo>
                  <a:pt x="24" y="144"/>
                  <a:pt x="24" y="144"/>
                  <a:pt x="24" y="144"/>
                </a:cubicBezTo>
                <a:lnTo>
                  <a:pt x="24" y="72"/>
                </a:lnTo>
                <a:close/>
                <a:moveTo>
                  <a:pt x="48" y="72"/>
                </a:moveTo>
                <a:cubicBezTo>
                  <a:pt x="64" y="72"/>
                  <a:pt x="64" y="72"/>
                  <a:pt x="64" y="72"/>
                </a:cubicBezTo>
                <a:cubicBezTo>
                  <a:pt x="64" y="144"/>
                  <a:pt x="64" y="144"/>
                  <a:pt x="64" y="144"/>
                </a:cubicBezTo>
                <a:cubicBezTo>
                  <a:pt x="48" y="144"/>
                  <a:pt x="48" y="144"/>
                  <a:pt x="48" y="144"/>
                </a:cubicBezTo>
                <a:lnTo>
                  <a:pt x="48" y="72"/>
                </a:lnTo>
                <a:close/>
                <a:moveTo>
                  <a:pt x="72" y="72"/>
                </a:moveTo>
                <a:cubicBezTo>
                  <a:pt x="104" y="72"/>
                  <a:pt x="104" y="72"/>
                  <a:pt x="104" y="72"/>
                </a:cubicBezTo>
                <a:cubicBezTo>
                  <a:pt x="104" y="144"/>
                  <a:pt x="104" y="144"/>
                  <a:pt x="104" y="144"/>
                </a:cubicBezTo>
                <a:cubicBezTo>
                  <a:pt x="72" y="144"/>
                  <a:pt x="72" y="144"/>
                  <a:pt x="72" y="144"/>
                </a:cubicBezTo>
                <a:lnTo>
                  <a:pt x="72" y="72"/>
                </a:lnTo>
                <a:close/>
                <a:moveTo>
                  <a:pt x="112" y="72"/>
                </a:moveTo>
                <a:cubicBezTo>
                  <a:pt x="128" y="72"/>
                  <a:pt x="128" y="72"/>
                  <a:pt x="128" y="72"/>
                </a:cubicBezTo>
                <a:cubicBezTo>
                  <a:pt x="128" y="144"/>
                  <a:pt x="128" y="144"/>
                  <a:pt x="128" y="144"/>
                </a:cubicBezTo>
                <a:cubicBezTo>
                  <a:pt x="112" y="144"/>
                  <a:pt x="112" y="144"/>
                  <a:pt x="112" y="144"/>
                </a:cubicBezTo>
                <a:lnTo>
                  <a:pt x="112" y="72"/>
                </a:lnTo>
                <a:close/>
                <a:moveTo>
                  <a:pt x="136" y="72"/>
                </a:moveTo>
                <a:cubicBezTo>
                  <a:pt x="152" y="72"/>
                  <a:pt x="152" y="72"/>
                  <a:pt x="152" y="72"/>
                </a:cubicBezTo>
                <a:cubicBezTo>
                  <a:pt x="152" y="144"/>
                  <a:pt x="152" y="144"/>
                  <a:pt x="152" y="144"/>
                </a:cubicBezTo>
                <a:cubicBezTo>
                  <a:pt x="136" y="144"/>
                  <a:pt x="136" y="144"/>
                  <a:pt x="136" y="144"/>
                </a:cubicBezTo>
                <a:lnTo>
                  <a:pt x="136" y="72"/>
                </a:lnTo>
                <a:close/>
                <a:moveTo>
                  <a:pt x="8" y="56"/>
                </a:moveTo>
                <a:cubicBezTo>
                  <a:pt x="168" y="56"/>
                  <a:pt x="168" y="56"/>
                  <a:pt x="168" y="56"/>
                </a:cubicBezTo>
                <a:cubicBezTo>
                  <a:pt x="168" y="64"/>
                  <a:pt x="168" y="64"/>
                  <a:pt x="168" y="64"/>
                </a:cubicBezTo>
                <a:cubicBezTo>
                  <a:pt x="8" y="64"/>
                  <a:pt x="8" y="64"/>
                  <a:pt x="8" y="64"/>
                </a:cubicBezTo>
                <a:lnTo>
                  <a:pt x="8" y="56"/>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sp>
        <p:nvSpPr>
          <p:cNvPr id="301" name="Google Shape;301;p26"/>
          <p:cNvSpPr/>
          <p:nvPr/>
        </p:nvSpPr>
        <p:spPr>
          <a:xfrm>
            <a:off x="7194462" y="4267306"/>
            <a:ext cx="421257" cy="419172"/>
          </a:xfrm>
          <a:custGeom>
            <a:avLst/>
            <a:gdLst/>
            <a:ahLst/>
            <a:cxnLst/>
            <a:rect l="l" t="t" r="r" b="b"/>
            <a:pathLst>
              <a:path w="176" h="176" extrusionOk="0">
                <a:moveTo>
                  <a:pt x="176" y="140"/>
                </a:moveTo>
                <a:cubicBezTo>
                  <a:pt x="176" y="140"/>
                  <a:pt x="176" y="140"/>
                  <a:pt x="176" y="140"/>
                </a:cubicBezTo>
                <a:cubicBezTo>
                  <a:pt x="176" y="137"/>
                  <a:pt x="175" y="134"/>
                  <a:pt x="172" y="131"/>
                </a:cubicBezTo>
                <a:cubicBezTo>
                  <a:pt x="172" y="131"/>
                  <a:pt x="171" y="130"/>
                  <a:pt x="170" y="130"/>
                </a:cubicBezTo>
                <a:cubicBezTo>
                  <a:pt x="136" y="103"/>
                  <a:pt x="136" y="103"/>
                  <a:pt x="136" y="103"/>
                </a:cubicBezTo>
                <a:cubicBezTo>
                  <a:pt x="134" y="101"/>
                  <a:pt x="131" y="100"/>
                  <a:pt x="128" y="100"/>
                </a:cubicBezTo>
                <a:cubicBezTo>
                  <a:pt x="125" y="100"/>
                  <a:pt x="123" y="101"/>
                  <a:pt x="121" y="102"/>
                </a:cubicBezTo>
                <a:cubicBezTo>
                  <a:pt x="111" y="112"/>
                  <a:pt x="111" y="112"/>
                  <a:pt x="111" y="112"/>
                </a:cubicBezTo>
                <a:cubicBezTo>
                  <a:pt x="111" y="112"/>
                  <a:pt x="111" y="112"/>
                  <a:pt x="111" y="112"/>
                </a:cubicBezTo>
                <a:cubicBezTo>
                  <a:pt x="110" y="114"/>
                  <a:pt x="108" y="115"/>
                  <a:pt x="105" y="115"/>
                </a:cubicBezTo>
                <a:cubicBezTo>
                  <a:pt x="103" y="115"/>
                  <a:pt x="100" y="113"/>
                  <a:pt x="99" y="111"/>
                </a:cubicBezTo>
                <a:cubicBezTo>
                  <a:pt x="99" y="111"/>
                  <a:pt x="99" y="111"/>
                  <a:pt x="99" y="111"/>
                </a:cubicBezTo>
                <a:cubicBezTo>
                  <a:pt x="86" y="102"/>
                  <a:pt x="74" y="91"/>
                  <a:pt x="64" y="77"/>
                </a:cubicBezTo>
                <a:cubicBezTo>
                  <a:pt x="65" y="77"/>
                  <a:pt x="65" y="77"/>
                  <a:pt x="65" y="77"/>
                </a:cubicBezTo>
                <a:cubicBezTo>
                  <a:pt x="63" y="76"/>
                  <a:pt x="61" y="73"/>
                  <a:pt x="61" y="71"/>
                </a:cubicBezTo>
                <a:cubicBezTo>
                  <a:pt x="61" y="68"/>
                  <a:pt x="62" y="66"/>
                  <a:pt x="64" y="65"/>
                </a:cubicBezTo>
                <a:cubicBezTo>
                  <a:pt x="64" y="65"/>
                  <a:pt x="64" y="65"/>
                  <a:pt x="64" y="65"/>
                </a:cubicBezTo>
                <a:cubicBezTo>
                  <a:pt x="73" y="55"/>
                  <a:pt x="73" y="55"/>
                  <a:pt x="73" y="55"/>
                </a:cubicBezTo>
                <a:cubicBezTo>
                  <a:pt x="75" y="53"/>
                  <a:pt x="76" y="51"/>
                  <a:pt x="76" y="48"/>
                </a:cubicBezTo>
                <a:cubicBezTo>
                  <a:pt x="76" y="45"/>
                  <a:pt x="75" y="42"/>
                  <a:pt x="72" y="40"/>
                </a:cubicBezTo>
                <a:cubicBezTo>
                  <a:pt x="46" y="6"/>
                  <a:pt x="46" y="6"/>
                  <a:pt x="46" y="6"/>
                </a:cubicBezTo>
                <a:cubicBezTo>
                  <a:pt x="46" y="5"/>
                  <a:pt x="45" y="4"/>
                  <a:pt x="44" y="4"/>
                </a:cubicBezTo>
                <a:cubicBezTo>
                  <a:pt x="42" y="1"/>
                  <a:pt x="39" y="0"/>
                  <a:pt x="36" y="0"/>
                </a:cubicBezTo>
                <a:cubicBezTo>
                  <a:pt x="20" y="0"/>
                  <a:pt x="0" y="19"/>
                  <a:pt x="0" y="42"/>
                </a:cubicBezTo>
                <a:cubicBezTo>
                  <a:pt x="0" y="48"/>
                  <a:pt x="1" y="54"/>
                  <a:pt x="4" y="60"/>
                </a:cubicBezTo>
                <a:cubicBezTo>
                  <a:pt x="4" y="60"/>
                  <a:pt x="4" y="60"/>
                  <a:pt x="4" y="60"/>
                </a:cubicBezTo>
                <a:cubicBezTo>
                  <a:pt x="28" y="108"/>
                  <a:pt x="68" y="148"/>
                  <a:pt x="116" y="172"/>
                </a:cubicBezTo>
                <a:cubicBezTo>
                  <a:pt x="116" y="172"/>
                  <a:pt x="116" y="172"/>
                  <a:pt x="116" y="172"/>
                </a:cubicBezTo>
                <a:cubicBezTo>
                  <a:pt x="121" y="175"/>
                  <a:pt x="128" y="176"/>
                  <a:pt x="134" y="176"/>
                </a:cubicBezTo>
                <a:cubicBezTo>
                  <a:pt x="157" y="176"/>
                  <a:pt x="176" y="156"/>
                  <a:pt x="176" y="140"/>
                </a:cubicBezTo>
                <a:cubicBezTo>
                  <a:pt x="176" y="140"/>
                  <a:pt x="176" y="140"/>
                  <a:pt x="176" y="140"/>
                </a:cubicBezTo>
                <a:moveTo>
                  <a:pt x="134" y="168"/>
                </a:moveTo>
                <a:cubicBezTo>
                  <a:pt x="129" y="168"/>
                  <a:pt x="124" y="167"/>
                  <a:pt x="119" y="165"/>
                </a:cubicBezTo>
                <a:cubicBezTo>
                  <a:pt x="119" y="165"/>
                  <a:pt x="119" y="164"/>
                  <a:pt x="118" y="164"/>
                </a:cubicBezTo>
                <a:cubicBezTo>
                  <a:pt x="73" y="141"/>
                  <a:pt x="35" y="103"/>
                  <a:pt x="12" y="58"/>
                </a:cubicBezTo>
                <a:cubicBezTo>
                  <a:pt x="12" y="57"/>
                  <a:pt x="11" y="57"/>
                  <a:pt x="11" y="57"/>
                </a:cubicBezTo>
                <a:cubicBezTo>
                  <a:pt x="9" y="52"/>
                  <a:pt x="8" y="47"/>
                  <a:pt x="8" y="42"/>
                </a:cubicBezTo>
                <a:cubicBezTo>
                  <a:pt x="8" y="23"/>
                  <a:pt x="25" y="8"/>
                  <a:pt x="36" y="8"/>
                </a:cubicBezTo>
                <a:cubicBezTo>
                  <a:pt x="37" y="8"/>
                  <a:pt x="38" y="9"/>
                  <a:pt x="39" y="9"/>
                </a:cubicBezTo>
                <a:cubicBezTo>
                  <a:pt x="39" y="9"/>
                  <a:pt x="39" y="9"/>
                  <a:pt x="39" y="10"/>
                </a:cubicBezTo>
                <a:cubicBezTo>
                  <a:pt x="39" y="10"/>
                  <a:pt x="40" y="10"/>
                  <a:pt x="40" y="11"/>
                </a:cubicBezTo>
                <a:cubicBezTo>
                  <a:pt x="66" y="44"/>
                  <a:pt x="66" y="44"/>
                  <a:pt x="66" y="44"/>
                </a:cubicBezTo>
                <a:cubicBezTo>
                  <a:pt x="66" y="45"/>
                  <a:pt x="67" y="45"/>
                  <a:pt x="67" y="45"/>
                </a:cubicBezTo>
                <a:cubicBezTo>
                  <a:pt x="67" y="46"/>
                  <a:pt x="68" y="47"/>
                  <a:pt x="68" y="48"/>
                </a:cubicBezTo>
                <a:cubicBezTo>
                  <a:pt x="68" y="49"/>
                  <a:pt x="68" y="49"/>
                  <a:pt x="67" y="50"/>
                </a:cubicBezTo>
                <a:cubicBezTo>
                  <a:pt x="58" y="59"/>
                  <a:pt x="58" y="59"/>
                  <a:pt x="58" y="59"/>
                </a:cubicBezTo>
                <a:cubicBezTo>
                  <a:pt x="58" y="59"/>
                  <a:pt x="58" y="59"/>
                  <a:pt x="58" y="59"/>
                </a:cubicBezTo>
                <a:cubicBezTo>
                  <a:pt x="55" y="62"/>
                  <a:pt x="53" y="66"/>
                  <a:pt x="53" y="71"/>
                </a:cubicBezTo>
                <a:cubicBezTo>
                  <a:pt x="53" y="75"/>
                  <a:pt x="55" y="79"/>
                  <a:pt x="58" y="82"/>
                </a:cubicBezTo>
                <a:cubicBezTo>
                  <a:pt x="58" y="82"/>
                  <a:pt x="58" y="82"/>
                  <a:pt x="58" y="82"/>
                </a:cubicBezTo>
                <a:cubicBezTo>
                  <a:pt x="68" y="96"/>
                  <a:pt x="80" y="108"/>
                  <a:pt x="94" y="118"/>
                </a:cubicBezTo>
                <a:cubicBezTo>
                  <a:pt x="94" y="118"/>
                  <a:pt x="94" y="118"/>
                  <a:pt x="94" y="118"/>
                </a:cubicBezTo>
                <a:cubicBezTo>
                  <a:pt x="97" y="121"/>
                  <a:pt x="101" y="123"/>
                  <a:pt x="105" y="123"/>
                </a:cubicBezTo>
                <a:cubicBezTo>
                  <a:pt x="109" y="123"/>
                  <a:pt x="113" y="121"/>
                  <a:pt x="116" y="118"/>
                </a:cubicBezTo>
                <a:cubicBezTo>
                  <a:pt x="117" y="118"/>
                  <a:pt x="117" y="118"/>
                  <a:pt x="117" y="118"/>
                </a:cubicBezTo>
                <a:cubicBezTo>
                  <a:pt x="126" y="109"/>
                  <a:pt x="126" y="109"/>
                  <a:pt x="126" y="109"/>
                </a:cubicBezTo>
                <a:cubicBezTo>
                  <a:pt x="127" y="108"/>
                  <a:pt x="127" y="108"/>
                  <a:pt x="128" y="108"/>
                </a:cubicBezTo>
                <a:cubicBezTo>
                  <a:pt x="129" y="108"/>
                  <a:pt x="130" y="109"/>
                  <a:pt x="131" y="109"/>
                </a:cubicBezTo>
                <a:cubicBezTo>
                  <a:pt x="131" y="109"/>
                  <a:pt x="131" y="110"/>
                  <a:pt x="131" y="110"/>
                </a:cubicBezTo>
                <a:cubicBezTo>
                  <a:pt x="165" y="136"/>
                  <a:pt x="165" y="136"/>
                  <a:pt x="165" y="136"/>
                </a:cubicBezTo>
                <a:cubicBezTo>
                  <a:pt x="166" y="136"/>
                  <a:pt x="166" y="136"/>
                  <a:pt x="166" y="137"/>
                </a:cubicBezTo>
                <a:cubicBezTo>
                  <a:pt x="166" y="137"/>
                  <a:pt x="167" y="137"/>
                  <a:pt x="167" y="137"/>
                </a:cubicBezTo>
                <a:cubicBezTo>
                  <a:pt x="167" y="138"/>
                  <a:pt x="168" y="138"/>
                  <a:pt x="168" y="140"/>
                </a:cubicBezTo>
                <a:cubicBezTo>
                  <a:pt x="168" y="140"/>
                  <a:pt x="168" y="140"/>
                  <a:pt x="168" y="141"/>
                </a:cubicBezTo>
                <a:cubicBezTo>
                  <a:pt x="167" y="152"/>
                  <a:pt x="153" y="168"/>
                  <a:pt x="134" y="168"/>
                </a:cubicBezTo>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Poppins"/>
              <a:ea typeface="Poppins"/>
              <a:cs typeface="Poppins"/>
              <a:sym typeface="Poppins"/>
            </a:endParaRPr>
          </a:p>
        </p:txBody>
      </p:sp>
      <p:pic>
        <p:nvPicPr>
          <p:cNvPr id="1028" name="Picture 4" descr="git-workflow">
            <a:extLst>
              <a:ext uri="{FF2B5EF4-FFF2-40B4-BE49-F238E27FC236}">
                <a16:creationId xmlns:a16="http://schemas.microsoft.com/office/drawing/2014/main" id="{DBA84F6A-D374-4603-84DD-AFC2129913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27" y="1924493"/>
            <a:ext cx="6414879" cy="402973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5A18A992-7BAC-4CAC-BA3C-FC73F98A3CCE}"/>
              </a:ext>
            </a:extLst>
          </p:cNvPr>
          <p:cNvSpPr txBox="1"/>
          <p:nvPr/>
        </p:nvSpPr>
        <p:spPr>
          <a:xfrm>
            <a:off x="7051493" y="2036810"/>
            <a:ext cx="4822867" cy="3375283"/>
          </a:xfrm>
          <a:prstGeom prst="rect">
            <a:avLst/>
          </a:prstGeom>
          <a:noFill/>
        </p:spPr>
        <p:txBody>
          <a:bodyPr wrap="square">
            <a:spAutoFit/>
          </a:bodyPr>
          <a:lstStyle/>
          <a:p>
            <a:pPr algn="just">
              <a:lnSpc>
                <a:spcPct val="150000"/>
              </a:lnSpc>
            </a:pPr>
            <a:r>
              <a:rPr lang="en-US" sz="1600" b="0" i="0" dirty="0">
                <a:solidFill>
                  <a:srgbClr val="51565E"/>
                </a:solidFill>
                <a:effectLst/>
                <a:latin typeface="Times New Roman" panose="02020603050405020304" pitchFamily="18" charset="0"/>
                <a:cs typeface="Times New Roman" panose="02020603050405020304" pitchFamily="18" charset="0"/>
              </a:rPr>
              <a:t>The Git workflow is divided into three states:</a:t>
            </a:r>
          </a:p>
          <a:p>
            <a:pPr algn="just">
              <a:lnSpc>
                <a:spcPct val="150000"/>
              </a:lnSpc>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Working directory - Modify files in your working directory</a:t>
            </a:r>
          </a:p>
          <a:p>
            <a:pPr algn="just">
              <a:lnSpc>
                <a:spcPct val="150000"/>
              </a:lnSpc>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Staging area (Index) - Stage the files and add snapshots of them to your staging area</a:t>
            </a:r>
          </a:p>
          <a:p>
            <a:pPr algn="just">
              <a:lnSpc>
                <a:spcPct val="150000"/>
              </a:lnSpc>
              <a:buFont typeface="Arial" panose="020B0604020202020204" pitchFamily="34" charset="0"/>
              <a:buChar char="•"/>
            </a:pPr>
            <a:r>
              <a:rPr lang="en-US" sz="1600" b="0" i="0" dirty="0">
                <a:solidFill>
                  <a:srgbClr val="51565E"/>
                </a:solidFill>
                <a:effectLst/>
                <a:latin typeface="Times New Roman" panose="02020603050405020304" pitchFamily="18" charset="0"/>
                <a:cs typeface="Times New Roman" panose="02020603050405020304" pitchFamily="18" charset="0"/>
              </a:rPr>
              <a:t>Git directory (Repository) - Perform a commit that stores the snapshots permanently to your Git directory. Checkout any existing version, make changes, stage them and commit.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8"/>
                                        </p:tgtEl>
                                        <p:attrNameLst>
                                          <p:attrName>style.visibility</p:attrName>
                                        </p:attrNameLst>
                                      </p:cBhvr>
                                      <p:to>
                                        <p:strVal val="visible"/>
                                      </p:to>
                                    </p:set>
                                    <p:animEffect transition="in" filter="fade">
                                      <p:cBhvr>
                                        <p:cTn id="7" dur="500"/>
                                        <p:tgtEl>
                                          <p:spTgt spid="298"/>
                                        </p:tgtEl>
                                      </p:cBhvr>
                                    </p:animEffect>
                                  </p:childTnLst>
                                </p:cTn>
                              </p:par>
                              <p:par>
                                <p:cTn id="8" presetID="10" presetClass="entr" presetSubtype="0" fill="hold" nodeType="withEffect">
                                  <p:stCondLst>
                                    <p:cond delay="0"/>
                                  </p:stCondLst>
                                  <p:childTnLst>
                                    <p:set>
                                      <p:cBhvr>
                                        <p:cTn id="9" dur="1" fill="hold">
                                          <p:stCondLst>
                                            <p:cond delay="0"/>
                                          </p:stCondLst>
                                        </p:cTn>
                                        <p:tgtEl>
                                          <p:spTgt spid="299"/>
                                        </p:tgtEl>
                                        <p:attrNameLst>
                                          <p:attrName>style.visibility</p:attrName>
                                        </p:attrNameLst>
                                      </p:cBhvr>
                                      <p:to>
                                        <p:strVal val="visible"/>
                                      </p:to>
                                    </p:set>
                                    <p:animEffect transition="in" filter="fade">
                                      <p:cBhvr>
                                        <p:cTn id="10" dur="500"/>
                                        <p:tgtEl>
                                          <p:spTgt spid="299"/>
                                        </p:tgtEl>
                                      </p:cBhvr>
                                    </p:animEffect>
                                  </p:childTnLst>
                                </p:cTn>
                              </p:par>
                              <p:par>
                                <p:cTn id="11" presetID="10" presetClass="entr" presetSubtype="0" fill="hold" nodeType="withEffect">
                                  <p:stCondLst>
                                    <p:cond delay="0"/>
                                  </p:stCondLst>
                                  <p:childTnLst>
                                    <p:set>
                                      <p:cBhvr>
                                        <p:cTn id="12" dur="1" fill="hold">
                                          <p:stCondLst>
                                            <p:cond delay="0"/>
                                          </p:stCondLst>
                                        </p:cTn>
                                        <p:tgtEl>
                                          <p:spTgt spid="300"/>
                                        </p:tgtEl>
                                        <p:attrNameLst>
                                          <p:attrName>style.visibility</p:attrName>
                                        </p:attrNameLst>
                                      </p:cBhvr>
                                      <p:to>
                                        <p:strVal val="visible"/>
                                      </p:to>
                                    </p:set>
                                    <p:animEffect transition="in" filter="fade">
                                      <p:cBhvr>
                                        <p:cTn id="13" dur="500"/>
                                        <p:tgtEl>
                                          <p:spTgt spid="300"/>
                                        </p:tgtEl>
                                      </p:cBhvr>
                                    </p:animEffect>
                                  </p:childTnLst>
                                </p:cTn>
                              </p:par>
                              <p:par>
                                <p:cTn id="14" presetID="10" presetClass="entr" presetSubtype="0" fill="hold" nodeType="withEffect">
                                  <p:stCondLst>
                                    <p:cond delay="0"/>
                                  </p:stCondLst>
                                  <p:childTnLst>
                                    <p:set>
                                      <p:cBhvr>
                                        <p:cTn id="15" dur="1" fill="hold">
                                          <p:stCondLst>
                                            <p:cond delay="0"/>
                                          </p:stCondLst>
                                        </p:cTn>
                                        <p:tgtEl>
                                          <p:spTgt spid="301"/>
                                        </p:tgtEl>
                                        <p:attrNameLst>
                                          <p:attrName>style.visibility</p:attrName>
                                        </p:attrNameLst>
                                      </p:cBhvr>
                                      <p:to>
                                        <p:strVal val="visible"/>
                                      </p:to>
                                    </p:set>
                                    <p:animEffect transition="in" filter="fade">
                                      <p:cBhvr>
                                        <p:cTn id="16" dur="500"/>
                                        <p:tgtEl>
                                          <p:spTgt spid="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270;p25">
            <a:extLst>
              <a:ext uri="{FF2B5EF4-FFF2-40B4-BE49-F238E27FC236}">
                <a16:creationId xmlns:a16="http://schemas.microsoft.com/office/drawing/2014/main" id="{638996C1-D69A-487F-874F-C40F2BF0CFFD}"/>
              </a:ext>
            </a:extLst>
          </p:cNvPr>
          <p:cNvSpPr txBox="1"/>
          <p:nvPr/>
        </p:nvSpPr>
        <p:spPr>
          <a:xfrm>
            <a:off x="628650" y="2408716"/>
            <a:ext cx="10359647" cy="3439425"/>
          </a:xfrm>
          <a:prstGeom prst="rect">
            <a:avLst/>
          </a:prstGeom>
          <a:noFill/>
          <a:ln>
            <a:noFill/>
          </a:ln>
        </p:spPr>
        <p:txBody>
          <a:bodyPr spcFirstLastPara="1" wrap="square" lIns="91425" tIns="45700" rIns="91425" bIns="45700" anchor="t" anchorCtr="0">
            <a:no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init</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This command turns a directory into an empty Git repository. This is the first step in creating a repository. After running git init, adding and committing files/directories is possible</a:t>
            </a:r>
          </a:p>
          <a:p>
            <a:pPr algn="just" fontAlgn="base"/>
            <a:endParaRPr lang="en-US" dirty="0">
              <a:latin typeface="Times New Roman" panose="02020603050405020304" pitchFamily="18" charset="0"/>
              <a:cs typeface="Times New Roman" panose="02020603050405020304" pitchFamily="18" charset="0"/>
            </a:endParaRPr>
          </a:p>
          <a:p>
            <a:pPr lvl="1" algn="just" fontAlgn="base"/>
            <a:r>
              <a:rPr lang="en-US" dirty="0">
                <a:latin typeface="Times New Roman" panose="02020603050405020304" pitchFamily="18" charset="0"/>
                <a:cs typeface="Times New Roman" panose="02020603050405020304" pitchFamily="18" charset="0"/>
              </a:rPr>
              <a:t># change directory to codebase</a:t>
            </a:r>
          </a:p>
          <a:p>
            <a:pPr lvl="1" algn="just" fontAlgn="base"/>
            <a:r>
              <a:rPr lang="en-US" b="1" dirty="0">
                <a:latin typeface="Times New Roman" panose="02020603050405020304" pitchFamily="18" charset="0"/>
                <a:cs typeface="Times New Roman" panose="02020603050405020304" pitchFamily="18" charset="0"/>
              </a:rPr>
              <a:t>$ cd /file/path/to/code</a:t>
            </a:r>
          </a:p>
          <a:p>
            <a:pPr lvl="1" algn="just" fontAlgn="base"/>
            <a:r>
              <a:rPr lang="en-US" dirty="0">
                <a:latin typeface="Times New Roman" panose="02020603050405020304" pitchFamily="18" charset="0"/>
                <a:cs typeface="Times New Roman" panose="02020603050405020304" pitchFamily="18" charset="0"/>
              </a:rPr>
              <a:t># make directory a git repository</a:t>
            </a:r>
          </a:p>
          <a:p>
            <a:pPr lvl="1" algn="just" fontAlgn="base"/>
            <a:r>
              <a:rPr lang="en-US" b="1" dirty="0">
                <a:latin typeface="Times New Roman" panose="02020603050405020304" pitchFamily="18" charset="0"/>
                <a:cs typeface="Times New Roman" panose="02020603050405020304" pitchFamily="18" charset="0"/>
              </a:rPr>
              <a:t>$ git init</a:t>
            </a:r>
          </a:p>
          <a:p>
            <a:pPr algn="just" fontAlgn="base"/>
            <a:endParaRPr lang="en-US" dirty="0">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add</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Adds files in the to the staging area for Git. Before a file is available to commit to a repository, the file needs to be added to the Git index (staging area). There are a few different ways to use git add, by adding entire directories, specific files, or all </a:t>
            </a:r>
            <a:r>
              <a:rPr lang="en-US" b="0" i="0" dirty="0" err="1">
                <a:solidFill>
                  <a:srgbClr val="222222"/>
                </a:solidFill>
                <a:effectLst/>
                <a:latin typeface="Times New Roman" panose="02020603050405020304" pitchFamily="18" charset="0"/>
                <a:cs typeface="Times New Roman" panose="02020603050405020304" pitchFamily="18" charset="0"/>
              </a:rPr>
              <a:t>unstaged</a:t>
            </a:r>
            <a:r>
              <a:rPr lang="en-US" b="0" i="0" dirty="0">
                <a:solidFill>
                  <a:srgbClr val="222222"/>
                </a:solidFill>
                <a:effectLst/>
                <a:latin typeface="Times New Roman" panose="02020603050405020304" pitchFamily="18" charset="0"/>
                <a:cs typeface="Times New Roman" panose="02020603050405020304" pitchFamily="18" charset="0"/>
              </a:rPr>
              <a:t> files.</a:t>
            </a:r>
          </a:p>
          <a:p>
            <a:pPr algn="just" fontAlgn="base"/>
            <a:r>
              <a:rPr lang="en-US" dirty="0">
                <a:latin typeface="Times New Roman" panose="02020603050405020304" pitchFamily="18" charset="0"/>
                <a:cs typeface="Times New Roman" panose="02020603050405020304" pitchFamily="18" charset="0"/>
              </a:rPr>
              <a:t>Usage:</a:t>
            </a:r>
          </a:p>
          <a:p>
            <a:pPr algn="just" fontAlgn="base"/>
            <a:r>
              <a:rPr lang="en-US" b="1" dirty="0">
                <a:latin typeface="Times New Roman" panose="02020603050405020304" pitchFamily="18" charset="0"/>
                <a:cs typeface="Times New Roman" panose="02020603050405020304" pitchFamily="18" charset="0"/>
              </a:rPr>
              <a:t>$ git add &lt;file or directory name&gt;</a:t>
            </a:r>
          </a:p>
        </p:txBody>
      </p:sp>
      <p:pic>
        <p:nvPicPr>
          <p:cNvPr id="4" name="Google Shape;271;p25">
            <a:extLst>
              <a:ext uri="{FF2B5EF4-FFF2-40B4-BE49-F238E27FC236}">
                <a16:creationId xmlns:a16="http://schemas.microsoft.com/office/drawing/2014/main" id="{B3D89247-0B28-4297-AD35-543943E359F5}"/>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sp>
        <p:nvSpPr>
          <p:cNvPr id="5" name="Google Shape;272;p25">
            <a:extLst>
              <a:ext uri="{FF2B5EF4-FFF2-40B4-BE49-F238E27FC236}">
                <a16:creationId xmlns:a16="http://schemas.microsoft.com/office/drawing/2014/main" id="{0D2B14F6-3D84-4780-BC10-DAAC3EC01F14}"/>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r>
              <a:rPr lang="en-IN" sz="4000" b="1" dirty="0">
                <a:solidFill>
                  <a:schemeClr val="bg1"/>
                </a:solidFill>
                <a:effectLst/>
                <a:latin typeface="Palatino Linotype" panose="02040502050505030304" pitchFamily="18" charset="0"/>
              </a:rPr>
              <a:t>Working with repositories- GIT Commands </a:t>
            </a:r>
          </a:p>
        </p:txBody>
      </p:sp>
      <p:grpSp>
        <p:nvGrpSpPr>
          <p:cNvPr id="6" name="Google Shape;274;p25">
            <a:extLst>
              <a:ext uri="{FF2B5EF4-FFF2-40B4-BE49-F238E27FC236}">
                <a16:creationId xmlns:a16="http://schemas.microsoft.com/office/drawing/2014/main" id="{B962BBB7-260C-40DE-A4D1-D904B62FB77D}"/>
              </a:ext>
            </a:extLst>
          </p:cNvPr>
          <p:cNvGrpSpPr/>
          <p:nvPr/>
        </p:nvGrpSpPr>
        <p:grpSpPr>
          <a:xfrm>
            <a:off x="-8928" y="6325927"/>
            <a:ext cx="12200929" cy="470414"/>
            <a:chOff x="-8928" y="6325927"/>
            <a:chExt cx="12200929" cy="470414"/>
          </a:xfrm>
        </p:grpSpPr>
        <p:sp>
          <p:nvSpPr>
            <p:cNvPr id="7" name="Google Shape;275;p25">
              <a:extLst>
                <a:ext uri="{FF2B5EF4-FFF2-40B4-BE49-F238E27FC236}">
                  <a16:creationId xmlns:a16="http://schemas.microsoft.com/office/drawing/2014/main" id="{145583BD-52A3-4047-90BF-56A705D84AB3}"/>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8" name="Google Shape;276;p25">
              <a:extLst>
                <a:ext uri="{FF2B5EF4-FFF2-40B4-BE49-F238E27FC236}">
                  <a16:creationId xmlns:a16="http://schemas.microsoft.com/office/drawing/2014/main" id="{E4B62454-F799-48BB-8786-A527A51611CF}"/>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9" name="Google Shape;277;p25">
              <a:extLst>
                <a:ext uri="{FF2B5EF4-FFF2-40B4-BE49-F238E27FC236}">
                  <a16:creationId xmlns:a16="http://schemas.microsoft.com/office/drawing/2014/main" id="{1E607FBB-5426-4D6F-B836-0F876E2FD636}"/>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Tree>
    <p:extLst>
      <p:ext uri="{BB962C8B-B14F-4D97-AF65-F5344CB8AC3E}">
        <p14:creationId xmlns:p14="http://schemas.microsoft.com/office/powerpoint/2010/main" val="288074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Google Shape;270;p25">
            <a:extLst>
              <a:ext uri="{FF2B5EF4-FFF2-40B4-BE49-F238E27FC236}">
                <a16:creationId xmlns:a16="http://schemas.microsoft.com/office/drawing/2014/main" id="{BB60D9BF-E3C7-46B2-8DAF-DDC38BBA8DFC}"/>
              </a:ext>
            </a:extLst>
          </p:cNvPr>
          <p:cNvSpPr txBox="1"/>
          <p:nvPr/>
        </p:nvSpPr>
        <p:spPr>
          <a:xfrm>
            <a:off x="628650" y="2419349"/>
            <a:ext cx="10359647" cy="3439425"/>
          </a:xfrm>
          <a:prstGeom prst="rect">
            <a:avLst/>
          </a:prstGeom>
          <a:noFill/>
          <a:ln>
            <a:noFill/>
          </a:ln>
        </p:spPr>
        <p:txBody>
          <a:bodyPr spcFirstLastPara="1" wrap="square" lIns="91425" tIns="45700" rIns="91425" bIns="45700" anchor="t" anchorCtr="0">
            <a:no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commit</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Record the changes made to the files to a local repository. For easy reference, each commit has a unique ID.</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Adding a commit with message</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commit -m "Commit message in quotes“</a:t>
            </a:r>
          </a:p>
          <a:p>
            <a:pPr algn="just" fontAlgn="base"/>
            <a:endParaRPr lang="en-US" dirty="0">
              <a:solidFill>
                <a:srgbClr val="222222"/>
              </a:solidFill>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status</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This command returns the current state of the repository.</a:t>
            </a:r>
          </a:p>
          <a:p>
            <a:pPr algn="just" fontAlgn="base"/>
            <a:r>
              <a:rPr lang="en-US" b="0" i="1" dirty="0">
                <a:solidFill>
                  <a:srgbClr val="222222"/>
                </a:solidFill>
                <a:effectLst/>
                <a:latin typeface="Times New Roman" panose="02020603050405020304" pitchFamily="18" charset="0"/>
                <a:cs typeface="Times New Roman" panose="02020603050405020304" pitchFamily="18" charset="0"/>
              </a:rPr>
              <a:t>git status</a:t>
            </a:r>
            <a:r>
              <a:rPr lang="en-US" b="0" i="0" dirty="0">
                <a:solidFill>
                  <a:srgbClr val="222222"/>
                </a:solidFill>
                <a:effectLst/>
                <a:latin typeface="Times New Roman" panose="02020603050405020304" pitchFamily="18" charset="0"/>
                <a:cs typeface="Times New Roman" panose="02020603050405020304" pitchFamily="18" charset="0"/>
              </a:rPr>
              <a:t> will return the current working branch. If a file is in the staging area, but not committed, it shows with </a:t>
            </a:r>
            <a:r>
              <a:rPr lang="en-US" b="0" i="1" dirty="0">
                <a:solidFill>
                  <a:srgbClr val="222222"/>
                </a:solidFill>
                <a:effectLst/>
                <a:latin typeface="Times New Roman" panose="02020603050405020304" pitchFamily="18" charset="0"/>
                <a:cs typeface="Times New Roman" panose="02020603050405020304" pitchFamily="18" charset="0"/>
              </a:rPr>
              <a:t>git status</a:t>
            </a:r>
            <a:r>
              <a:rPr lang="en-US" b="0" i="0" dirty="0">
                <a:solidFill>
                  <a:srgbClr val="222222"/>
                </a:solidFill>
                <a:effectLst/>
                <a:latin typeface="Times New Roman" panose="02020603050405020304" pitchFamily="18" charset="0"/>
                <a:cs typeface="Times New Roman" panose="02020603050405020304" pitchFamily="18" charset="0"/>
              </a:rPr>
              <a:t>. Or, if there are no changes it’ll return </a:t>
            </a:r>
            <a:r>
              <a:rPr lang="en-US" b="0" i="1" dirty="0">
                <a:solidFill>
                  <a:srgbClr val="222222"/>
                </a:solidFill>
                <a:effectLst/>
                <a:latin typeface="Times New Roman" panose="02020603050405020304" pitchFamily="18" charset="0"/>
                <a:cs typeface="Times New Roman" panose="02020603050405020304" pitchFamily="18" charset="0"/>
              </a:rPr>
              <a:t>nothing to commit, working directory clean.</a:t>
            </a:r>
            <a:endParaRPr lang="en-US" b="0" i="0" dirty="0">
              <a:solidFill>
                <a:srgbClr val="222222"/>
              </a:solidFill>
              <a:effectLst/>
              <a:latin typeface="Times New Roman" panose="02020603050405020304" pitchFamily="18" charset="0"/>
              <a:cs typeface="Times New Roman" panose="02020603050405020304" pitchFamily="18" charset="0"/>
            </a:endParaRP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status</a:t>
            </a:r>
          </a:p>
          <a:p>
            <a:pPr algn="just"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branch</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To determine what branch the local repository is on, add a new branch, or delete a branch.</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Create a new branch </a:t>
            </a:r>
            <a:r>
              <a:rPr lang="en-US" b="1" i="0" dirty="0">
                <a:solidFill>
                  <a:srgbClr val="222222"/>
                </a:solidFill>
                <a:effectLst/>
                <a:latin typeface="Times New Roman" panose="02020603050405020304" pitchFamily="18" charset="0"/>
                <a:cs typeface="Times New Roman" panose="02020603050405020304" pitchFamily="18" charset="0"/>
              </a:rPr>
              <a:t>-  $ git branch &lt;</a:t>
            </a:r>
            <a:r>
              <a:rPr lang="en-US" b="1" i="0" dirty="0" err="1">
                <a:solidFill>
                  <a:srgbClr val="222222"/>
                </a:solidFill>
                <a:effectLst/>
                <a:latin typeface="Times New Roman" panose="02020603050405020304" pitchFamily="18" charset="0"/>
                <a:cs typeface="Times New Roman" panose="02020603050405020304" pitchFamily="18" charset="0"/>
              </a:rPr>
              <a:t>branch_name</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List all remote or local branches - </a:t>
            </a:r>
            <a:r>
              <a:rPr lang="en-US" b="1" i="0" dirty="0">
                <a:solidFill>
                  <a:srgbClr val="222222"/>
                </a:solidFill>
                <a:effectLst/>
                <a:latin typeface="Times New Roman" panose="02020603050405020304" pitchFamily="18" charset="0"/>
                <a:cs typeface="Times New Roman" panose="02020603050405020304" pitchFamily="18" charset="0"/>
              </a:rPr>
              <a:t>$ git branch -a</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Delete a branch-  </a:t>
            </a:r>
            <a:r>
              <a:rPr lang="en-US" b="1" i="0" dirty="0">
                <a:solidFill>
                  <a:srgbClr val="222222"/>
                </a:solidFill>
                <a:effectLst/>
                <a:latin typeface="Times New Roman" panose="02020603050405020304" pitchFamily="18" charset="0"/>
                <a:cs typeface="Times New Roman" panose="02020603050405020304" pitchFamily="18" charset="0"/>
              </a:rPr>
              <a:t>$ git branch -d &lt;</a:t>
            </a:r>
            <a:r>
              <a:rPr lang="en-US" b="1" i="0" dirty="0" err="1">
                <a:solidFill>
                  <a:srgbClr val="222222"/>
                </a:solidFill>
                <a:effectLst/>
                <a:latin typeface="Times New Roman" panose="02020603050405020304" pitchFamily="18" charset="0"/>
                <a:cs typeface="Times New Roman" panose="02020603050405020304" pitchFamily="18" charset="0"/>
              </a:rPr>
              <a:t>branch_name</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endParaRPr lang="en-US" dirty="0">
              <a:solidFill>
                <a:srgbClr val="222222"/>
              </a:solidFill>
              <a:latin typeface="Times New Roman" panose="02020603050405020304" pitchFamily="18" charset="0"/>
              <a:cs typeface="Times New Roman" panose="02020603050405020304" pitchFamily="18" charset="0"/>
            </a:endParaRPr>
          </a:p>
          <a:p>
            <a:pPr algn="just" fontAlgn="base"/>
            <a:endParaRPr lang="en-US" b="0" i="0" dirty="0">
              <a:solidFill>
                <a:srgbClr val="222222"/>
              </a:solidFill>
              <a:effectLst/>
              <a:latin typeface="Times New Roman" panose="02020603050405020304" pitchFamily="18" charset="0"/>
              <a:cs typeface="Times New Roman" panose="02020603050405020304" pitchFamily="18" charset="0"/>
            </a:endParaRPr>
          </a:p>
          <a:p>
            <a:pPr algn="just" fontAlgn="base"/>
            <a:endParaRPr lang="en-US" b="0" i="0" dirty="0">
              <a:solidFill>
                <a:srgbClr val="222222"/>
              </a:solidFill>
              <a:effectLst/>
              <a:latin typeface="Times New Roman" panose="02020603050405020304" pitchFamily="18" charset="0"/>
              <a:cs typeface="Times New Roman" panose="02020603050405020304" pitchFamily="18" charset="0"/>
            </a:endParaRPr>
          </a:p>
        </p:txBody>
      </p:sp>
      <p:pic>
        <p:nvPicPr>
          <p:cNvPr id="19" name="Google Shape;271;p25">
            <a:extLst>
              <a:ext uri="{FF2B5EF4-FFF2-40B4-BE49-F238E27FC236}">
                <a16:creationId xmlns:a16="http://schemas.microsoft.com/office/drawing/2014/main" id="{EC2DE7D4-B23A-459D-825C-87E37B5B78AE}"/>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grpSp>
        <p:nvGrpSpPr>
          <p:cNvPr id="21" name="Google Shape;274;p25">
            <a:extLst>
              <a:ext uri="{FF2B5EF4-FFF2-40B4-BE49-F238E27FC236}">
                <a16:creationId xmlns:a16="http://schemas.microsoft.com/office/drawing/2014/main" id="{60F2B0F0-0EB8-45BF-896B-1027CC7F9BA6}"/>
              </a:ext>
            </a:extLst>
          </p:cNvPr>
          <p:cNvGrpSpPr/>
          <p:nvPr/>
        </p:nvGrpSpPr>
        <p:grpSpPr>
          <a:xfrm>
            <a:off x="-8928" y="6325927"/>
            <a:ext cx="12200929" cy="470414"/>
            <a:chOff x="-8928" y="6325927"/>
            <a:chExt cx="12200929" cy="470414"/>
          </a:xfrm>
        </p:grpSpPr>
        <p:sp>
          <p:nvSpPr>
            <p:cNvPr id="22" name="Google Shape;275;p25">
              <a:extLst>
                <a:ext uri="{FF2B5EF4-FFF2-40B4-BE49-F238E27FC236}">
                  <a16:creationId xmlns:a16="http://schemas.microsoft.com/office/drawing/2014/main" id="{68301EEF-2CAF-4150-9431-A5B11D01868E}"/>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23" name="Google Shape;276;p25">
              <a:extLst>
                <a:ext uri="{FF2B5EF4-FFF2-40B4-BE49-F238E27FC236}">
                  <a16:creationId xmlns:a16="http://schemas.microsoft.com/office/drawing/2014/main" id="{25BA291E-6A02-4226-9757-4A00083EBABC}"/>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24" name="Google Shape;277;p25">
              <a:extLst>
                <a:ext uri="{FF2B5EF4-FFF2-40B4-BE49-F238E27FC236}">
                  <a16:creationId xmlns:a16="http://schemas.microsoft.com/office/drawing/2014/main" id="{A5AE60D9-4D15-423D-B013-2E64ADB2E299}"/>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26" name="Google Shape;272;p25">
            <a:extLst>
              <a:ext uri="{FF2B5EF4-FFF2-40B4-BE49-F238E27FC236}">
                <a16:creationId xmlns:a16="http://schemas.microsoft.com/office/drawing/2014/main" id="{48CF7144-0A11-4F87-979F-3C054064461B}"/>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r>
              <a:rPr lang="en-IN" sz="4000" b="1" dirty="0">
                <a:solidFill>
                  <a:schemeClr val="bg1"/>
                </a:solidFill>
                <a:effectLst/>
                <a:latin typeface="Palatino Linotype" panose="02040502050505030304" pitchFamily="18" charset="0"/>
              </a:rPr>
              <a:t>Working with repositories- GIT Commands </a:t>
            </a:r>
          </a:p>
        </p:txBody>
      </p:sp>
    </p:spTree>
    <p:extLst>
      <p:ext uri="{BB962C8B-B14F-4D97-AF65-F5344CB8AC3E}">
        <p14:creationId xmlns:p14="http://schemas.microsoft.com/office/powerpoint/2010/main" val="63621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270;p25">
            <a:extLst>
              <a:ext uri="{FF2B5EF4-FFF2-40B4-BE49-F238E27FC236}">
                <a16:creationId xmlns:a16="http://schemas.microsoft.com/office/drawing/2014/main" id="{7BFD9FC7-31DD-4DE0-966A-3B088E49B0A9}"/>
              </a:ext>
            </a:extLst>
          </p:cNvPr>
          <p:cNvSpPr txBox="1"/>
          <p:nvPr/>
        </p:nvSpPr>
        <p:spPr>
          <a:xfrm>
            <a:off x="628650" y="2419349"/>
            <a:ext cx="10359647" cy="3439425"/>
          </a:xfrm>
          <a:prstGeom prst="rect">
            <a:avLst/>
          </a:prstGeom>
          <a:noFill/>
          <a:ln>
            <a:noFill/>
          </a:ln>
        </p:spPr>
        <p:txBody>
          <a:bodyPr spcFirstLastPara="1" wrap="square" lIns="91425" tIns="45700" rIns="91425" bIns="45700" anchor="t" anchorCtr="0">
            <a:noAutofit/>
          </a:bodyPr>
          <a:lstStyle/>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checkout</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To start working in a different branch, use </a:t>
            </a:r>
            <a:r>
              <a:rPr lang="en-US" b="0" i="1" dirty="0">
                <a:solidFill>
                  <a:srgbClr val="222222"/>
                </a:solidFill>
                <a:effectLst/>
                <a:latin typeface="Times New Roman" panose="02020603050405020304" pitchFamily="18" charset="0"/>
                <a:cs typeface="Times New Roman" panose="02020603050405020304" pitchFamily="18" charset="0"/>
              </a:rPr>
              <a:t>git checkout</a:t>
            </a:r>
            <a:r>
              <a:rPr lang="en-US" b="0" i="0" dirty="0">
                <a:solidFill>
                  <a:srgbClr val="222222"/>
                </a:solidFill>
                <a:effectLst/>
                <a:latin typeface="Times New Roman" panose="02020603050405020304" pitchFamily="18" charset="0"/>
                <a:cs typeface="Times New Roman" panose="02020603050405020304" pitchFamily="18" charset="0"/>
              </a:rPr>
              <a:t> to switch branches.</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Checkout an existing branch</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checkout &lt;</a:t>
            </a:r>
            <a:r>
              <a:rPr lang="en-US" b="1" i="0" dirty="0" err="1">
                <a:solidFill>
                  <a:srgbClr val="222222"/>
                </a:solidFill>
                <a:effectLst/>
                <a:latin typeface="Times New Roman" panose="02020603050405020304" pitchFamily="18" charset="0"/>
                <a:cs typeface="Times New Roman" panose="02020603050405020304" pitchFamily="18" charset="0"/>
              </a:rPr>
              <a:t>branch_name</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endParaRPr lang="en-US" b="0" i="0" dirty="0">
              <a:solidFill>
                <a:srgbClr val="222222"/>
              </a:solidFill>
              <a:effectLst/>
              <a:latin typeface="Times New Roman" panose="02020603050405020304" pitchFamily="18" charset="0"/>
              <a:cs typeface="Times New Roman" panose="02020603050405020304" pitchFamily="18" charset="0"/>
            </a:endParaRP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 Checkout and create a new branch with that name</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checkout -b &lt;</a:t>
            </a:r>
            <a:r>
              <a:rPr lang="en-US" b="1" i="0" dirty="0" err="1">
                <a:solidFill>
                  <a:srgbClr val="222222"/>
                </a:solidFill>
                <a:effectLst/>
                <a:latin typeface="Times New Roman" panose="02020603050405020304" pitchFamily="18" charset="0"/>
                <a:cs typeface="Times New Roman" panose="02020603050405020304" pitchFamily="18" charset="0"/>
              </a:rPr>
              <a:t>new_branch</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endParaRPr lang="en-US" b="1" dirty="0">
              <a:solidFill>
                <a:srgbClr val="222222"/>
              </a:solidFill>
              <a:latin typeface="Times New Roman" panose="02020603050405020304" pitchFamily="18" charset="0"/>
              <a:cs typeface="Times New Roman" panose="02020603050405020304" pitchFamily="18" charset="0"/>
            </a:endParaRPr>
          </a:p>
          <a:p>
            <a:pPr algn="l" fontAlgn="base"/>
            <a:r>
              <a:rPr lang="en-US" b="1" i="0" dirty="0">
                <a:solidFill>
                  <a:srgbClr val="222222"/>
                </a:solidFill>
                <a:effectLst/>
                <a:latin typeface="Times New Roman" panose="02020603050405020304" pitchFamily="18" charset="0"/>
                <a:cs typeface="Times New Roman" panose="02020603050405020304" pitchFamily="18" charset="0"/>
              </a:rPr>
              <a:t>git remote</a:t>
            </a:r>
          </a:p>
          <a:p>
            <a:pPr algn="just" fontAlgn="base"/>
            <a:r>
              <a:rPr lang="en-US" b="0" i="0" dirty="0">
                <a:solidFill>
                  <a:srgbClr val="222222"/>
                </a:solidFill>
                <a:effectLst/>
                <a:latin typeface="Times New Roman" panose="02020603050405020304" pitchFamily="18" charset="0"/>
                <a:cs typeface="Times New Roman" panose="02020603050405020304" pitchFamily="18" charset="0"/>
              </a:rPr>
              <a:t>To connect a local repository with a remote repository. A remote repository can have a name set to avoid having to remember the URL of the repository.</a:t>
            </a:r>
          </a:p>
          <a:p>
            <a:pPr algn="just" fontAlgn="base"/>
            <a:r>
              <a:rPr lang="en-US" i="0" dirty="0">
                <a:solidFill>
                  <a:srgbClr val="222222"/>
                </a:solidFill>
                <a:effectLst/>
                <a:latin typeface="Times New Roman" panose="02020603050405020304" pitchFamily="18" charset="0"/>
                <a:cs typeface="Times New Roman" panose="02020603050405020304" pitchFamily="18" charset="0"/>
              </a:rPr>
              <a:t># Add remote repository</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remote &lt;command&gt; &lt;</a:t>
            </a:r>
            <a:r>
              <a:rPr lang="en-US" b="1" i="0" dirty="0" err="1">
                <a:solidFill>
                  <a:srgbClr val="222222"/>
                </a:solidFill>
                <a:effectLst/>
                <a:latin typeface="Times New Roman" panose="02020603050405020304" pitchFamily="18" charset="0"/>
                <a:cs typeface="Times New Roman" panose="02020603050405020304" pitchFamily="18" charset="0"/>
              </a:rPr>
              <a:t>remote_name</a:t>
            </a:r>
            <a:r>
              <a:rPr lang="en-US" b="1" i="0" dirty="0">
                <a:solidFill>
                  <a:srgbClr val="222222"/>
                </a:solidFill>
                <a:effectLst/>
                <a:latin typeface="Times New Roman" panose="02020603050405020304" pitchFamily="18" charset="0"/>
                <a:cs typeface="Times New Roman" panose="02020603050405020304" pitchFamily="18" charset="0"/>
              </a:rPr>
              <a:t>&gt; &lt;</a:t>
            </a:r>
            <a:r>
              <a:rPr lang="en-US" b="1" i="0" dirty="0" err="1">
                <a:solidFill>
                  <a:srgbClr val="222222"/>
                </a:solidFill>
                <a:effectLst/>
                <a:latin typeface="Times New Roman" panose="02020603050405020304" pitchFamily="18" charset="0"/>
                <a:cs typeface="Times New Roman" panose="02020603050405020304" pitchFamily="18" charset="0"/>
              </a:rPr>
              <a:t>remote_URL</a:t>
            </a:r>
            <a:r>
              <a:rPr lang="en-US" b="1" i="0" dirty="0">
                <a:solidFill>
                  <a:srgbClr val="222222"/>
                </a:solidFill>
                <a:effectLst/>
                <a:latin typeface="Times New Roman" panose="02020603050405020304" pitchFamily="18" charset="0"/>
                <a:cs typeface="Times New Roman" panose="02020603050405020304" pitchFamily="18" charset="0"/>
              </a:rPr>
              <a:t>&gt;</a:t>
            </a:r>
          </a:p>
          <a:p>
            <a:pPr algn="just" fontAlgn="base"/>
            <a:endParaRPr lang="en-US" b="1" i="0" dirty="0">
              <a:solidFill>
                <a:srgbClr val="222222"/>
              </a:solidFill>
              <a:effectLst/>
              <a:latin typeface="Times New Roman" panose="02020603050405020304" pitchFamily="18" charset="0"/>
              <a:cs typeface="Times New Roman" panose="02020603050405020304" pitchFamily="18" charset="0"/>
            </a:endParaRPr>
          </a:p>
          <a:p>
            <a:pPr algn="just" fontAlgn="base"/>
            <a:r>
              <a:rPr lang="en-US" i="0" dirty="0">
                <a:solidFill>
                  <a:srgbClr val="222222"/>
                </a:solidFill>
                <a:effectLst/>
                <a:latin typeface="Times New Roman" panose="02020603050405020304" pitchFamily="18" charset="0"/>
                <a:cs typeface="Times New Roman" panose="02020603050405020304" pitchFamily="18" charset="0"/>
              </a:rPr>
              <a:t># List named remote repositories</a:t>
            </a:r>
          </a:p>
          <a:p>
            <a:pPr algn="just" fontAlgn="base"/>
            <a:r>
              <a:rPr lang="en-US" b="1" i="0" dirty="0">
                <a:solidFill>
                  <a:srgbClr val="222222"/>
                </a:solidFill>
                <a:effectLst/>
                <a:latin typeface="Times New Roman" panose="02020603050405020304" pitchFamily="18" charset="0"/>
                <a:cs typeface="Times New Roman" panose="02020603050405020304" pitchFamily="18" charset="0"/>
              </a:rPr>
              <a:t>$ git remote -v</a:t>
            </a:r>
          </a:p>
        </p:txBody>
      </p:sp>
      <p:pic>
        <p:nvPicPr>
          <p:cNvPr id="27" name="Google Shape;271;p25">
            <a:extLst>
              <a:ext uri="{FF2B5EF4-FFF2-40B4-BE49-F238E27FC236}">
                <a16:creationId xmlns:a16="http://schemas.microsoft.com/office/drawing/2014/main" id="{67E0E042-0295-4794-85BE-E0E8F2FF7DF4}"/>
              </a:ext>
            </a:extLst>
          </p:cNvPr>
          <p:cNvPicPr preferRelativeResize="0"/>
          <p:nvPr/>
        </p:nvPicPr>
        <p:blipFill rotWithShape="1">
          <a:blip r:embed="rId2">
            <a:alphaModFix/>
          </a:blip>
          <a:srcRect/>
          <a:stretch/>
        </p:blipFill>
        <p:spPr>
          <a:xfrm rot="5400000">
            <a:off x="6929261" y="1620333"/>
            <a:ext cx="6007504" cy="4930827"/>
          </a:xfrm>
          <a:prstGeom prst="rect">
            <a:avLst/>
          </a:prstGeom>
          <a:noFill/>
          <a:ln>
            <a:noFill/>
          </a:ln>
        </p:spPr>
      </p:pic>
      <p:grpSp>
        <p:nvGrpSpPr>
          <p:cNvPr id="29" name="Google Shape;274;p25">
            <a:extLst>
              <a:ext uri="{FF2B5EF4-FFF2-40B4-BE49-F238E27FC236}">
                <a16:creationId xmlns:a16="http://schemas.microsoft.com/office/drawing/2014/main" id="{9E1A3BAE-A3E4-4EED-9AD5-EAFCD0857BBF}"/>
              </a:ext>
            </a:extLst>
          </p:cNvPr>
          <p:cNvGrpSpPr/>
          <p:nvPr/>
        </p:nvGrpSpPr>
        <p:grpSpPr>
          <a:xfrm>
            <a:off x="-8928" y="6325927"/>
            <a:ext cx="12200929" cy="470414"/>
            <a:chOff x="-8928" y="6325927"/>
            <a:chExt cx="12200929" cy="470414"/>
          </a:xfrm>
        </p:grpSpPr>
        <p:sp>
          <p:nvSpPr>
            <p:cNvPr id="30" name="Google Shape;275;p25">
              <a:extLst>
                <a:ext uri="{FF2B5EF4-FFF2-40B4-BE49-F238E27FC236}">
                  <a16:creationId xmlns:a16="http://schemas.microsoft.com/office/drawing/2014/main" id="{64188853-0876-4BF5-9D94-669E0004A0AD}"/>
                </a:ext>
              </a:extLst>
            </p:cNvPr>
            <p:cNvSpPr/>
            <p:nvPr/>
          </p:nvSpPr>
          <p:spPr>
            <a:xfrm>
              <a:off x="-8928" y="6576629"/>
              <a:ext cx="10470284"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pic>
          <p:nvPicPr>
            <p:cNvPr id="31" name="Google Shape;276;p25">
              <a:extLst>
                <a:ext uri="{FF2B5EF4-FFF2-40B4-BE49-F238E27FC236}">
                  <a16:creationId xmlns:a16="http://schemas.microsoft.com/office/drawing/2014/main" id="{E88E1F61-F325-4866-9F38-A00B96AC0E8E}"/>
                </a:ext>
              </a:extLst>
            </p:cNvPr>
            <p:cNvPicPr preferRelativeResize="0"/>
            <p:nvPr/>
          </p:nvPicPr>
          <p:blipFill rotWithShape="1">
            <a:blip r:embed="rId3">
              <a:alphaModFix/>
            </a:blip>
            <a:srcRect/>
            <a:stretch/>
          </p:blipFill>
          <p:spPr>
            <a:xfrm>
              <a:off x="10548364" y="6325927"/>
              <a:ext cx="470414" cy="470414"/>
            </a:xfrm>
            <a:prstGeom prst="rect">
              <a:avLst/>
            </a:prstGeom>
            <a:noFill/>
            <a:ln>
              <a:noFill/>
            </a:ln>
          </p:spPr>
        </p:pic>
        <p:sp>
          <p:nvSpPr>
            <p:cNvPr id="32" name="Google Shape;277;p25">
              <a:extLst>
                <a:ext uri="{FF2B5EF4-FFF2-40B4-BE49-F238E27FC236}">
                  <a16:creationId xmlns:a16="http://schemas.microsoft.com/office/drawing/2014/main" id="{E0CBE589-C173-4C33-AA19-784824D28C80}"/>
                </a:ext>
              </a:extLst>
            </p:cNvPr>
            <p:cNvSpPr/>
            <p:nvPr/>
          </p:nvSpPr>
          <p:spPr>
            <a:xfrm rot="10800000" flipH="1">
              <a:off x="11105786" y="6576628"/>
              <a:ext cx="1086215" cy="45719"/>
            </a:xfrm>
            <a:prstGeom prst="rect">
              <a:avLst/>
            </a:prstGeom>
            <a:solidFill>
              <a:srgbClr val="00458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oppins"/>
                <a:ea typeface="Poppins"/>
                <a:cs typeface="Poppins"/>
                <a:sym typeface="Poppins"/>
              </a:endParaRPr>
            </a:p>
          </p:txBody>
        </p:sp>
      </p:grpSp>
      <p:sp>
        <p:nvSpPr>
          <p:cNvPr id="34" name="Google Shape;272;p25">
            <a:extLst>
              <a:ext uri="{FF2B5EF4-FFF2-40B4-BE49-F238E27FC236}">
                <a16:creationId xmlns:a16="http://schemas.microsoft.com/office/drawing/2014/main" id="{741AD427-AA9B-473D-A707-D4741B1A2DAE}"/>
              </a:ext>
            </a:extLst>
          </p:cNvPr>
          <p:cNvSpPr txBox="1"/>
          <p:nvPr/>
        </p:nvSpPr>
        <p:spPr>
          <a:xfrm>
            <a:off x="522324" y="235652"/>
            <a:ext cx="6945275" cy="1215981"/>
          </a:xfrm>
          <a:prstGeom prst="rect">
            <a:avLst/>
          </a:prstGeom>
          <a:noFill/>
          <a:ln>
            <a:noFill/>
          </a:ln>
        </p:spPr>
        <p:txBody>
          <a:bodyPr spcFirstLastPara="1" wrap="square" lIns="91425" tIns="45700" rIns="91425" bIns="45700" anchor="t" anchorCtr="0">
            <a:noAutofit/>
          </a:bodyPr>
          <a:lstStyle/>
          <a:p>
            <a:pPr algn="l" fontAlgn="base"/>
            <a:r>
              <a:rPr lang="en-IN" sz="4000" b="1" dirty="0">
                <a:solidFill>
                  <a:schemeClr val="bg1"/>
                </a:solidFill>
                <a:effectLst/>
                <a:latin typeface="Palatino Linotype" panose="02040502050505030304" pitchFamily="18" charset="0"/>
              </a:rPr>
              <a:t>Working with repositories- GIT Commands </a:t>
            </a:r>
          </a:p>
        </p:txBody>
      </p:sp>
    </p:spTree>
    <p:extLst>
      <p:ext uri="{BB962C8B-B14F-4D97-AF65-F5344CB8AC3E}">
        <p14:creationId xmlns:p14="http://schemas.microsoft.com/office/powerpoint/2010/main" val="177932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Eureka 3">
      <a:dk1>
        <a:srgbClr val="3F3F3F"/>
      </a:dk1>
      <a:lt1>
        <a:srgbClr val="FFFFFF"/>
      </a:lt1>
      <a:dk2>
        <a:srgbClr val="313C41"/>
      </a:dk2>
      <a:lt2>
        <a:srgbClr val="FFFFFF"/>
      </a:lt2>
      <a:accent1>
        <a:srgbClr val="2099D8"/>
      </a:accent1>
      <a:accent2>
        <a:srgbClr val="27A6C2"/>
      </a:accent2>
      <a:accent3>
        <a:srgbClr val="5BBE77"/>
      </a:accent3>
      <a:accent4>
        <a:srgbClr val="8DC928"/>
      </a:accent4>
      <a:accent5>
        <a:srgbClr val="60C067"/>
      </a:accent5>
      <a:accent6>
        <a:srgbClr val="7F7F7F"/>
      </a:accent6>
      <a:hlink>
        <a:srgbClr val="A05024"/>
      </a:hlink>
      <a:folHlink>
        <a:srgbClr val="FEC0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TotalTime>
  <Words>1781</Words>
  <Application>Microsoft Office PowerPoint</Application>
  <PresentationFormat>Widescreen</PresentationFormat>
  <Paragraphs>183</Paragraphs>
  <Slides>23</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Poppins</vt:lpstr>
      <vt:lpstr>Noto Sans Symbols</vt:lpstr>
      <vt:lpstr>Calibri</vt:lpstr>
      <vt:lpstr>Palatino Linotype</vt:lpstr>
      <vt:lpstr>Arial</vt:lpstr>
      <vt:lpstr>Lato</vt:lpstr>
      <vt:lpstr>Times New Roman</vt:lpstr>
      <vt:lpstr>Nirmala UI</vt:lpstr>
      <vt:lpstr>Office Theme</vt:lpstr>
      <vt:lpstr>PowerPoint Presentation</vt:lpstr>
      <vt:lpstr>PowerPoint Presentation</vt:lpstr>
      <vt:lpstr>PowerPoint Presentation</vt:lpstr>
      <vt:lpstr>Features of GIT</vt:lpstr>
      <vt:lpstr>PowerPoint Presentation</vt:lpstr>
      <vt:lpstr>GIT WORKFLOW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Steps for GIT:</vt:lpstr>
      <vt:lpstr>Command Used:</vt:lpstr>
      <vt:lpstr>PowerPoint Presentation</vt:lpstr>
      <vt:lpstr>GIT CONFIG CONTROL</vt:lpstr>
      <vt:lpstr>Cherry Command Execution</vt:lpstr>
      <vt:lpstr>PowerPoint Presentation</vt:lpstr>
      <vt:lpstr>GITHUB PROFILE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Devashish Sharma</dc:creator>
  <cp:lastModifiedBy>Devashish Sharma</cp:lastModifiedBy>
  <cp:revision>40</cp:revision>
  <dcterms:modified xsi:type="dcterms:W3CDTF">2021-07-30T14:01:47Z</dcterms:modified>
</cp:coreProperties>
</file>